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79" r:id="rId3"/>
    <p:sldId id="269" r:id="rId4"/>
    <p:sldId id="270" r:id="rId5"/>
    <p:sldId id="280" r:id="rId6"/>
    <p:sldId id="256" r:id="rId7"/>
    <p:sldId id="272" r:id="rId8"/>
    <p:sldId id="274" r:id="rId9"/>
    <p:sldId id="281" r:id="rId10"/>
    <p:sldId id="273" r:id="rId11"/>
    <p:sldId id="275" r:id="rId12"/>
    <p:sldId id="311" r:id="rId13"/>
    <p:sldId id="312" r:id="rId14"/>
    <p:sldId id="257" r:id="rId15"/>
    <p:sldId id="260" r:id="rId16"/>
    <p:sldId id="258" r:id="rId17"/>
    <p:sldId id="259" r:id="rId18"/>
    <p:sldId id="261" r:id="rId19"/>
    <p:sldId id="268" r:id="rId20"/>
    <p:sldId id="262" r:id="rId21"/>
    <p:sldId id="263" r:id="rId22"/>
    <p:sldId id="264" r:id="rId23"/>
    <p:sldId id="265" r:id="rId24"/>
    <p:sldId id="266" r:id="rId25"/>
    <p:sldId id="310" r:id="rId26"/>
    <p:sldId id="313" r:id="rId27"/>
    <p:sldId id="314" r:id="rId28"/>
    <p:sldId id="316" r:id="rId29"/>
    <p:sldId id="317" r:id="rId30"/>
    <p:sldId id="315" r:id="rId31"/>
    <p:sldId id="318" r:id="rId32"/>
    <p:sldId id="319" r:id="rId33"/>
    <p:sldId id="320" r:id="rId34"/>
    <p:sldId id="321" r:id="rId35"/>
    <p:sldId id="322" r:id="rId36"/>
    <p:sldId id="278" r:id="rId37"/>
    <p:sldId id="323" r:id="rId38"/>
    <p:sldId id="324" r:id="rId39"/>
    <p:sldId id="325" r:id="rId40"/>
    <p:sldId id="326" r:id="rId41"/>
    <p:sldId id="327" r:id="rId42"/>
    <p:sldId id="30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E1116-2B93-FF43-BFF5-9F4696D2DEE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EDD864-CFC2-B74B-9741-58A89C3D3189}">
      <dgm:prSet phldrT="[Text]"/>
      <dgm:spPr/>
      <dgm:t>
        <a:bodyPr/>
        <a:lstStyle/>
        <a:p>
          <a:r>
            <a:rPr lang="en-US" dirty="0" err="1"/>
            <a:t>Giới</a:t>
          </a:r>
          <a:r>
            <a:rPr lang="en-US" dirty="0"/>
            <a:t> </a:t>
          </a:r>
          <a:r>
            <a:rPr lang="en-US" dirty="0" err="1"/>
            <a:t>thiệu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endParaRPr lang="en-US" dirty="0"/>
        </a:p>
      </dgm:t>
    </dgm:pt>
    <dgm:pt modelId="{356E9EBE-5A9E-CC4E-BE3D-7EA8DFC63B3F}" type="parTrans" cxnId="{247FB68B-BC68-1A4B-AB0A-A981724ED68D}">
      <dgm:prSet/>
      <dgm:spPr/>
      <dgm:t>
        <a:bodyPr/>
        <a:lstStyle/>
        <a:p>
          <a:endParaRPr lang="en-US"/>
        </a:p>
      </dgm:t>
    </dgm:pt>
    <dgm:pt modelId="{997F74F1-7AA5-6D43-9A05-BCFBA43A5325}" type="sibTrans" cxnId="{247FB68B-BC68-1A4B-AB0A-A981724ED68D}">
      <dgm:prSet/>
      <dgm:spPr/>
      <dgm:t>
        <a:bodyPr/>
        <a:lstStyle/>
        <a:p>
          <a:endParaRPr lang="en-US"/>
        </a:p>
      </dgm:t>
    </dgm:pt>
    <dgm:pt modelId="{07D2B354-A1DC-6440-9EED-B890F53BB390}">
      <dgm:prSet phldrT="[Text]"/>
      <dgm:spPr/>
      <dgm:t>
        <a:bodyPr/>
        <a:lstStyle/>
        <a:p>
          <a:r>
            <a:rPr lang="en-US" dirty="0" err="1"/>
            <a:t>Lý</a:t>
          </a:r>
          <a:r>
            <a:rPr lang="en-US" dirty="0"/>
            <a:t> do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endParaRPr lang="en-US" dirty="0"/>
        </a:p>
      </dgm:t>
    </dgm:pt>
    <dgm:pt modelId="{0CBC06EC-22B8-B849-A890-1AED3426A76C}" type="parTrans" cxnId="{D536AF19-847B-124A-95DC-C02E785FB822}">
      <dgm:prSet/>
      <dgm:spPr/>
      <dgm:t>
        <a:bodyPr/>
        <a:lstStyle/>
        <a:p>
          <a:endParaRPr lang="en-US"/>
        </a:p>
      </dgm:t>
    </dgm:pt>
    <dgm:pt modelId="{122ED2A5-E3DC-5340-853F-22B539548568}" type="sibTrans" cxnId="{D536AF19-847B-124A-95DC-C02E785FB822}">
      <dgm:prSet/>
      <dgm:spPr/>
      <dgm:t>
        <a:bodyPr/>
        <a:lstStyle/>
        <a:p>
          <a:endParaRPr lang="en-US"/>
        </a:p>
      </dgm:t>
    </dgm:pt>
    <dgm:pt modelId="{975E1D37-7C42-1D49-98BE-D41632A069DE}">
      <dgm:prSet phldrT="[Text]"/>
      <dgm:spPr/>
      <dgm:t>
        <a:bodyPr/>
        <a:lstStyle/>
        <a:p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r>
            <a:rPr lang="en-US" dirty="0"/>
            <a:t> </a:t>
          </a:r>
          <a:r>
            <a:rPr lang="en-US" dirty="0" err="1"/>
            <a:t>sử</a:t>
          </a:r>
          <a:r>
            <a:rPr lang="en-US" dirty="0"/>
            <a:t> </a:t>
          </a:r>
          <a:r>
            <a:rPr lang="en-US" dirty="0" err="1"/>
            <a:t>dụng</a:t>
          </a:r>
          <a:endParaRPr lang="en-US" dirty="0"/>
        </a:p>
      </dgm:t>
    </dgm:pt>
    <dgm:pt modelId="{F5EED873-C8DA-684C-B824-0DD60DC3B01B}" type="parTrans" cxnId="{BDFC6F57-1B44-0F48-A1A8-E0CA25CC6382}">
      <dgm:prSet/>
      <dgm:spPr/>
      <dgm:t>
        <a:bodyPr/>
        <a:lstStyle/>
        <a:p>
          <a:endParaRPr lang="en-US"/>
        </a:p>
      </dgm:t>
    </dgm:pt>
    <dgm:pt modelId="{A05B2685-B023-6847-A017-2DBFBF48811E}" type="sibTrans" cxnId="{BDFC6F57-1B44-0F48-A1A8-E0CA25CC6382}">
      <dgm:prSet/>
      <dgm:spPr/>
      <dgm:t>
        <a:bodyPr/>
        <a:lstStyle/>
        <a:p>
          <a:endParaRPr lang="en-US"/>
        </a:p>
      </dgm:t>
    </dgm:pt>
    <dgm:pt modelId="{54AB3E6B-46D6-1449-8DE0-703E7300A8EE}">
      <dgm:prSet/>
      <dgm:spPr/>
      <dgm:t>
        <a:bodyPr/>
        <a:lstStyle/>
        <a:p>
          <a:r>
            <a:rPr lang="en-US" dirty="0"/>
            <a:t>Giao </a:t>
          </a:r>
          <a:r>
            <a:rPr lang="en-US" dirty="0" err="1"/>
            <a:t>diện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làm</a:t>
          </a:r>
          <a:endParaRPr lang="en-US" dirty="0"/>
        </a:p>
      </dgm:t>
    </dgm:pt>
    <dgm:pt modelId="{DF7C92ED-F174-5947-9DD9-57340A5FB0D8}" type="parTrans" cxnId="{5CC963BE-1870-764C-910F-5EB7CD105F63}">
      <dgm:prSet/>
      <dgm:spPr/>
      <dgm:t>
        <a:bodyPr/>
        <a:lstStyle/>
        <a:p>
          <a:endParaRPr lang="en-US"/>
        </a:p>
      </dgm:t>
    </dgm:pt>
    <dgm:pt modelId="{B3367F6B-DE83-6741-90FD-FA2FC56D5685}" type="sibTrans" cxnId="{5CC963BE-1870-764C-910F-5EB7CD105F63}">
      <dgm:prSet/>
      <dgm:spPr/>
      <dgm:t>
        <a:bodyPr/>
        <a:lstStyle/>
        <a:p>
          <a:endParaRPr lang="en-US"/>
        </a:p>
      </dgm:t>
    </dgm:pt>
    <dgm:pt modelId="{EF972DD4-24B3-2E48-A6A9-CF0ADB4F00F7}">
      <dgm:prSet/>
      <dgm:spPr/>
      <dgm:t>
        <a:bodyPr/>
        <a:lstStyle/>
        <a:p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tục</a:t>
          </a:r>
          <a:r>
            <a:rPr lang="en-US" dirty="0"/>
            <a:t>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endParaRPr lang="en-US" dirty="0"/>
        </a:p>
      </dgm:t>
    </dgm:pt>
    <dgm:pt modelId="{C5CED713-A893-9545-9762-0606D5516752}" type="parTrans" cxnId="{04CE270D-3594-6040-80F9-6D6456BC7730}">
      <dgm:prSet/>
      <dgm:spPr/>
      <dgm:t>
        <a:bodyPr/>
        <a:lstStyle/>
        <a:p>
          <a:endParaRPr lang="en-US"/>
        </a:p>
      </dgm:t>
    </dgm:pt>
    <dgm:pt modelId="{3152F05C-D001-2D40-A65D-D31F551087EF}" type="sibTrans" cxnId="{04CE270D-3594-6040-80F9-6D6456BC7730}">
      <dgm:prSet/>
      <dgm:spPr/>
      <dgm:t>
        <a:bodyPr/>
        <a:lstStyle/>
        <a:p>
          <a:endParaRPr lang="en-US"/>
        </a:p>
      </dgm:t>
    </dgm:pt>
    <dgm:pt modelId="{2E79A4A4-7471-2548-81C6-D57F15897F74}">
      <dgm:prSet/>
      <dgm:spPr/>
      <dgm:t>
        <a:bodyPr/>
        <a:lstStyle/>
        <a:p>
          <a:r>
            <a:rPr lang="en-US" dirty="0" err="1"/>
            <a:t>Tài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khảo</a:t>
          </a:r>
          <a:endParaRPr lang="en-US" dirty="0"/>
        </a:p>
      </dgm:t>
    </dgm:pt>
    <dgm:pt modelId="{ACEAC0BD-55D6-584E-B492-23E9891D0791}" type="sibTrans" cxnId="{993BF6E9-5867-5F46-AB36-1D2EA7F2958B}">
      <dgm:prSet/>
      <dgm:spPr/>
      <dgm:t>
        <a:bodyPr/>
        <a:lstStyle/>
        <a:p>
          <a:endParaRPr lang="en-US"/>
        </a:p>
      </dgm:t>
    </dgm:pt>
    <dgm:pt modelId="{72EF285C-1300-BD47-9F1F-B4FBB5FBFDF0}" type="parTrans" cxnId="{993BF6E9-5867-5F46-AB36-1D2EA7F2958B}">
      <dgm:prSet/>
      <dgm:spPr/>
      <dgm:t>
        <a:bodyPr/>
        <a:lstStyle/>
        <a:p>
          <a:endParaRPr lang="en-US"/>
        </a:p>
      </dgm:t>
    </dgm:pt>
    <dgm:pt modelId="{290198D1-C849-4345-BE33-3CAA8F4737AD}" type="pres">
      <dgm:prSet presAssocID="{951E1116-2B93-FF43-BFF5-9F4696D2DEE5}" presName="Name0" presStyleCnt="0">
        <dgm:presLayoutVars>
          <dgm:chMax val="7"/>
          <dgm:chPref val="7"/>
          <dgm:dir/>
        </dgm:presLayoutVars>
      </dgm:prSet>
      <dgm:spPr/>
    </dgm:pt>
    <dgm:pt modelId="{9CBCB78D-F457-3F42-8D88-6F3634B10BC0}" type="pres">
      <dgm:prSet presAssocID="{951E1116-2B93-FF43-BFF5-9F4696D2DEE5}" presName="Name1" presStyleCnt="0"/>
      <dgm:spPr/>
    </dgm:pt>
    <dgm:pt modelId="{C41AF9EF-9226-EB49-B49D-EE0BFD5F01FE}" type="pres">
      <dgm:prSet presAssocID="{951E1116-2B93-FF43-BFF5-9F4696D2DEE5}" presName="cycle" presStyleCnt="0"/>
      <dgm:spPr/>
    </dgm:pt>
    <dgm:pt modelId="{7F59EEA9-BC37-314D-B331-72279790B3EA}" type="pres">
      <dgm:prSet presAssocID="{951E1116-2B93-FF43-BFF5-9F4696D2DEE5}" presName="srcNode" presStyleLbl="node1" presStyleIdx="0" presStyleCnt="6"/>
      <dgm:spPr/>
    </dgm:pt>
    <dgm:pt modelId="{374F0C8B-2969-7F41-AAD3-9091FC1B59EC}" type="pres">
      <dgm:prSet presAssocID="{951E1116-2B93-FF43-BFF5-9F4696D2DEE5}" presName="conn" presStyleLbl="parChTrans1D2" presStyleIdx="0" presStyleCnt="1"/>
      <dgm:spPr/>
    </dgm:pt>
    <dgm:pt modelId="{19BD6372-DD98-5D41-A8BF-A50A33445589}" type="pres">
      <dgm:prSet presAssocID="{951E1116-2B93-FF43-BFF5-9F4696D2DEE5}" presName="extraNode" presStyleLbl="node1" presStyleIdx="0" presStyleCnt="6"/>
      <dgm:spPr/>
    </dgm:pt>
    <dgm:pt modelId="{68D1C59B-8D0A-3249-A140-5950FB7FEF77}" type="pres">
      <dgm:prSet presAssocID="{951E1116-2B93-FF43-BFF5-9F4696D2DEE5}" presName="dstNode" presStyleLbl="node1" presStyleIdx="0" presStyleCnt="6"/>
      <dgm:spPr/>
    </dgm:pt>
    <dgm:pt modelId="{FEF45E81-D7EB-B744-8451-4FA7F3A13EA2}" type="pres">
      <dgm:prSet presAssocID="{65EDD864-CFC2-B74B-9741-58A89C3D3189}" presName="text_1" presStyleLbl="node1" presStyleIdx="0" presStyleCnt="6">
        <dgm:presLayoutVars>
          <dgm:bulletEnabled val="1"/>
        </dgm:presLayoutVars>
      </dgm:prSet>
      <dgm:spPr/>
    </dgm:pt>
    <dgm:pt modelId="{E1844D3D-2616-314B-B659-95E6AE4A361D}" type="pres">
      <dgm:prSet presAssocID="{65EDD864-CFC2-B74B-9741-58A89C3D3189}" presName="accent_1" presStyleCnt="0"/>
      <dgm:spPr/>
    </dgm:pt>
    <dgm:pt modelId="{E5F91BCA-FAD1-6E42-A01D-DD065526B36B}" type="pres">
      <dgm:prSet presAssocID="{65EDD864-CFC2-B74B-9741-58A89C3D3189}" presName="accentRepeatNode" presStyleLbl="solidFgAcc1" presStyleIdx="0" presStyleCnt="6" custLinFactNeighborX="2209" custLinFactNeighborY="-13254"/>
      <dgm:spPr/>
    </dgm:pt>
    <dgm:pt modelId="{AD77656A-84DC-A64D-A721-A5E38B8DE19E}" type="pres">
      <dgm:prSet presAssocID="{07D2B354-A1DC-6440-9EED-B890F53BB390}" presName="text_2" presStyleLbl="node1" presStyleIdx="1" presStyleCnt="6">
        <dgm:presLayoutVars>
          <dgm:bulletEnabled val="1"/>
        </dgm:presLayoutVars>
      </dgm:prSet>
      <dgm:spPr/>
    </dgm:pt>
    <dgm:pt modelId="{FDDE732B-787F-7A43-96AC-7E92392B31AF}" type="pres">
      <dgm:prSet presAssocID="{07D2B354-A1DC-6440-9EED-B890F53BB390}" presName="accent_2" presStyleCnt="0"/>
      <dgm:spPr/>
    </dgm:pt>
    <dgm:pt modelId="{B7697F0A-1471-1B41-8D22-BB8ECF52B84B}" type="pres">
      <dgm:prSet presAssocID="{07D2B354-A1DC-6440-9EED-B890F53BB390}" presName="accentRepeatNode" presStyleLbl="solidFgAcc1" presStyleIdx="1" presStyleCnt="6"/>
      <dgm:spPr/>
    </dgm:pt>
    <dgm:pt modelId="{E834B7D3-868B-084E-A5FD-F7AC86147EFD}" type="pres">
      <dgm:prSet presAssocID="{975E1D37-7C42-1D49-98BE-D41632A069DE}" presName="text_3" presStyleLbl="node1" presStyleIdx="2" presStyleCnt="6">
        <dgm:presLayoutVars>
          <dgm:bulletEnabled val="1"/>
        </dgm:presLayoutVars>
      </dgm:prSet>
      <dgm:spPr/>
    </dgm:pt>
    <dgm:pt modelId="{289484B6-7A8A-C64F-AB87-881278CB0850}" type="pres">
      <dgm:prSet presAssocID="{975E1D37-7C42-1D49-98BE-D41632A069DE}" presName="accent_3" presStyleCnt="0"/>
      <dgm:spPr/>
    </dgm:pt>
    <dgm:pt modelId="{4149E15D-C353-E34C-AD83-6B2CB38B914B}" type="pres">
      <dgm:prSet presAssocID="{975E1D37-7C42-1D49-98BE-D41632A069DE}" presName="accentRepeatNode" presStyleLbl="solidFgAcc1" presStyleIdx="2" presStyleCnt="6"/>
      <dgm:spPr/>
    </dgm:pt>
    <dgm:pt modelId="{4D4626EF-29D0-7145-B4AF-BB3FAFDF6080}" type="pres">
      <dgm:prSet presAssocID="{54AB3E6B-46D6-1449-8DE0-703E7300A8EE}" presName="text_4" presStyleLbl="node1" presStyleIdx="3" presStyleCnt="6">
        <dgm:presLayoutVars>
          <dgm:bulletEnabled val="1"/>
        </dgm:presLayoutVars>
      </dgm:prSet>
      <dgm:spPr/>
    </dgm:pt>
    <dgm:pt modelId="{D546768F-C4A7-7D45-BEC3-2A7CD970A1E4}" type="pres">
      <dgm:prSet presAssocID="{54AB3E6B-46D6-1449-8DE0-703E7300A8EE}" presName="accent_4" presStyleCnt="0"/>
      <dgm:spPr/>
    </dgm:pt>
    <dgm:pt modelId="{D56A5259-6063-1444-8BA9-45EA60D51C95}" type="pres">
      <dgm:prSet presAssocID="{54AB3E6B-46D6-1449-8DE0-703E7300A8EE}" presName="accentRepeatNode" presStyleLbl="solidFgAcc1" presStyleIdx="3" presStyleCnt="6"/>
      <dgm:spPr/>
    </dgm:pt>
    <dgm:pt modelId="{D8C6ED49-66DD-9545-BA52-913EE5EA13CB}" type="pres">
      <dgm:prSet presAssocID="{EF972DD4-24B3-2E48-A6A9-CF0ADB4F00F7}" presName="text_5" presStyleLbl="node1" presStyleIdx="4" presStyleCnt="6">
        <dgm:presLayoutVars>
          <dgm:bulletEnabled val="1"/>
        </dgm:presLayoutVars>
      </dgm:prSet>
      <dgm:spPr/>
    </dgm:pt>
    <dgm:pt modelId="{D92F67D3-3AFC-AD4A-BE86-64B8EADE3069}" type="pres">
      <dgm:prSet presAssocID="{EF972DD4-24B3-2E48-A6A9-CF0ADB4F00F7}" presName="accent_5" presStyleCnt="0"/>
      <dgm:spPr/>
    </dgm:pt>
    <dgm:pt modelId="{7AEEA8C4-0A0B-2546-A90E-657DBB924471}" type="pres">
      <dgm:prSet presAssocID="{EF972DD4-24B3-2E48-A6A9-CF0ADB4F00F7}" presName="accentRepeatNode" presStyleLbl="solidFgAcc1" presStyleIdx="4" presStyleCnt="6"/>
      <dgm:spPr/>
    </dgm:pt>
    <dgm:pt modelId="{C432E1DD-E359-5D4D-9C74-4015566233F9}" type="pres">
      <dgm:prSet presAssocID="{2E79A4A4-7471-2548-81C6-D57F15897F74}" presName="text_6" presStyleLbl="node1" presStyleIdx="5" presStyleCnt="6">
        <dgm:presLayoutVars>
          <dgm:bulletEnabled val="1"/>
        </dgm:presLayoutVars>
      </dgm:prSet>
      <dgm:spPr/>
    </dgm:pt>
    <dgm:pt modelId="{6EDE8719-8C7E-884B-B386-BCA19F82AAC2}" type="pres">
      <dgm:prSet presAssocID="{2E79A4A4-7471-2548-81C6-D57F15897F74}" presName="accent_6" presStyleCnt="0"/>
      <dgm:spPr/>
    </dgm:pt>
    <dgm:pt modelId="{21A426A8-2824-DC49-AB9A-7B1D9B5928AF}" type="pres">
      <dgm:prSet presAssocID="{2E79A4A4-7471-2548-81C6-D57F15897F74}" presName="accentRepeatNode" presStyleLbl="solidFgAcc1" presStyleIdx="5" presStyleCnt="6"/>
      <dgm:spPr/>
    </dgm:pt>
  </dgm:ptLst>
  <dgm:cxnLst>
    <dgm:cxn modelId="{04CE270D-3594-6040-80F9-6D6456BC7730}" srcId="{951E1116-2B93-FF43-BFF5-9F4696D2DEE5}" destId="{EF972DD4-24B3-2E48-A6A9-CF0ADB4F00F7}" srcOrd="4" destOrd="0" parTransId="{C5CED713-A893-9545-9762-0606D5516752}" sibTransId="{3152F05C-D001-2D40-A65D-D31F551087EF}"/>
    <dgm:cxn modelId="{D536AF19-847B-124A-95DC-C02E785FB822}" srcId="{951E1116-2B93-FF43-BFF5-9F4696D2DEE5}" destId="{07D2B354-A1DC-6440-9EED-B890F53BB390}" srcOrd="1" destOrd="0" parTransId="{0CBC06EC-22B8-B849-A890-1AED3426A76C}" sibTransId="{122ED2A5-E3DC-5340-853F-22B539548568}"/>
    <dgm:cxn modelId="{BDFC6F57-1B44-0F48-A1A8-E0CA25CC6382}" srcId="{951E1116-2B93-FF43-BFF5-9F4696D2DEE5}" destId="{975E1D37-7C42-1D49-98BE-D41632A069DE}" srcOrd="2" destOrd="0" parTransId="{F5EED873-C8DA-684C-B824-0DD60DC3B01B}" sibTransId="{A05B2685-B023-6847-A017-2DBFBF48811E}"/>
    <dgm:cxn modelId="{E3F4EF68-F63C-8649-921B-BD5C7551C227}" type="presOf" srcId="{54AB3E6B-46D6-1449-8DE0-703E7300A8EE}" destId="{4D4626EF-29D0-7145-B4AF-BB3FAFDF6080}" srcOrd="0" destOrd="0" presId="urn:microsoft.com/office/officeart/2008/layout/VerticalCurvedList"/>
    <dgm:cxn modelId="{07215A6B-8878-9F4C-A21D-0505664D3C1E}" type="presOf" srcId="{07D2B354-A1DC-6440-9EED-B890F53BB390}" destId="{AD77656A-84DC-A64D-A721-A5E38B8DE19E}" srcOrd="0" destOrd="0" presId="urn:microsoft.com/office/officeart/2008/layout/VerticalCurvedList"/>
    <dgm:cxn modelId="{47555F6F-4547-194F-8391-5FD9004360B4}" type="presOf" srcId="{997F74F1-7AA5-6D43-9A05-BCFBA43A5325}" destId="{374F0C8B-2969-7F41-AAD3-9091FC1B59EC}" srcOrd="0" destOrd="0" presId="urn:microsoft.com/office/officeart/2008/layout/VerticalCurvedList"/>
    <dgm:cxn modelId="{0B61E386-9F08-C144-82B7-5465A1A22ED0}" type="presOf" srcId="{975E1D37-7C42-1D49-98BE-D41632A069DE}" destId="{E834B7D3-868B-084E-A5FD-F7AC86147EFD}" srcOrd="0" destOrd="0" presId="urn:microsoft.com/office/officeart/2008/layout/VerticalCurvedList"/>
    <dgm:cxn modelId="{247FB68B-BC68-1A4B-AB0A-A981724ED68D}" srcId="{951E1116-2B93-FF43-BFF5-9F4696D2DEE5}" destId="{65EDD864-CFC2-B74B-9741-58A89C3D3189}" srcOrd="0" destOrd="0" parTransId="{356E9EBE-5A9E-CC4E-BE3D-7EA8DFC63B3F}" sibTransId="{997F74F1-7AA5-6D43-9A05-BCFBA43A5325}"/>
    <dgm:cxn modelId="{7EDD6E9F-A926-5246-A55F-21BC76BF7D8C}" type="presOf" srcId="{951E1116-2B93-FF43-BFF5-9F4696D2DEE5}" destId="{290198D1-C849-4345-BE33-3CAA8F4737AD}" srcOrd="0" destOrd="0" presId="urn:microsoft.com/office/officeart/2008/layout/VerticalCurvedList"/>
    <dgm:cxn modelId="{E65CDD9F-D0B8-B941-9E89-07856AC80AAB}" type="presOf" srcId="{EF972DD4-24B3-2E48-A6A9-CF0ADB4F00F7}" destId="{D8C6ED49-66DD-9545-BA52-913EE5EA13CB}" srcOrd="0" destOrd="0" presId="urn:microsoft.com/office/officeart/2008/layout/VerticalCurvedList"/>
    <dgm:cxn modelId="{5CC963BE-1870-764C-910F-5EB7CD105F63}" srcId="{951E1116-2B93-FF43-BFF5-9F4696D2DEE5}" destId="{54AB3E6B-46D6-1449-8DE0-703E7300A8EE}" srcOrd="3" destOrd="0" parTransId="{DF7C92ED-F174-5947-9DD9-57340A5FB0D8}" sibTransId="{B3367F6B-DE83-6741-90FD-FA2FC56D5685}"/>
    <dgm:cxn modelId="{DE7165CA-2C3C-3F47-912E-FD8C6B9143A2}" type="presOf" srcId="{65EDD864-CFC2-B74B-9741-58A89C3D3189}" destId="{FEF45E81-D7EB-B744-8451-4FA7F3A13EA2}" srcOrd="0" destOrd="0" presId="urn:microsoft.com/office/officeart/2008/layout/VerticalCurvedList"/>
    <dgm:cxn modelId="{F34431E4-6C2C-E840-9C06-2EC8A6669BEB}" type="presOf" srcId="{2E79A4A4-7471-2548-81C6-D57F15897F74}" destId="{C432E1DD-E359-5D4D-9C74-4015566233F9}" srcOrd="0" destOrd="0" presId="urn:microsoft.com/office/officeart/2008/layout/VerticalCurvedList"/>
    <dgm:cxn modelId="{993BF6E9-5867-5F46-AB36-1D2EA7F2958B}" srcId="{951E1116-2B93-FF43-BFF5-9F4696D2DEE5}" destId="{2E79A4A4-7471-2548-81C6-D57F15897F74}" srcOrd="5" destOrd="0" parTransId="{72EF285C-1300-BD47-9F1F-B4FBB5FBFDF0}" sibTransId="{ACEAC0BD-55D6-584E-B492-23E9891D0791}"/>
    <dgm:cxn modelId="{B24A99CE-6E19-D74F-9D12-8C897C49C559}" type="presParOf" srcId="{290198D1-C849-4345-BE33-3CAA8F4737AD}" destId="{9CBCB78D-F457-3F42-8D88-6F3634B10BC0}" srcOrd="0" destOrd="0" presId="urn:microsoft.com/office/officeart/2008/layout/VerticalCurvedList"/>
    <dgm:cxn modelId="{9D5546C1-607A-5442-B0E2-B0362C00B788}" type="presParOf" srcId="{9CBCB78D-F457-3F42-8D88-6F3634B10BC0}" destId="{C41AF9EF-9226-EB49-B49D-EE0BFD5F01FE}" srcOrd="0" destOrd="0" presId="urn:microsoft.com/office/officeart/2008/layout/VerticalCurvedList"/>
    <dgm:cxn modelId="{10E7796D-0C39-784F-9880-4D9A5B95AAD1}" type="presParOf" srcId="{C41AF9EF-9226-EB49-B49D-EE0BFD5F01FE}" destId="{7F59EEA9-BC37-314D-B331-72279790B3EA}" srcOrd="0" destOrd="0" presId="urn:microsoft.com/office/officeart/2008/layout/VerticalCurvedList"/>
    <dgm:cxn modelId="{A5D5CA5E-21B5-F747-A199-CA02B6E8DAE0}" type="presParOf" srcId="{C41AF9EF-9226-EB49-B49D-EE0BFD5F01FE}" destId="{374F0C8B-2969-7F41-AAD3-9091FC1B59EC}" srcOrd="1" destOrd="0" presId="urn:microsoft.com/office/officeart/2008/layout/VerticalCurvedList"/>
    <dgm:cxn modelId="{E7BB66AF-75B4-114B-AD78-700035B85124}" type="presParOf" srcId="{C41AF9EF-9226-EB49-B49D-EE0BFD5F01FE}" destId="{19BD6372-DD98-5D41-A8BF-A50A33445589}" srcOrd="2" destOrd="0" presId="urn:microsoft.com/office/officeart/2008/layout/VerticalCurvedList"/>
    <dgm:cxn modelId="{18CD431D-0E9F-4949-BE4C-3E8D6C747DBA}" type="presParOf" srcId="{C41AF9EF-9226-EB49-B49D-EE0BFD5F01FE}" destId="{68D1C59B-8D0A-3249-A140-5950FB7FEF77}" srcOrd="3" destOrd="0" presId="urn:microsoft.com/office/officeart/2008/layout/VerticalCurvedList"/>
    <dgm:cxn modelId="{D3336464-AE4F-B741-8164-136DEF7DF826}" type="presParOf" srcId="{9CBCB78D-F457-3F42-8D88-6F3634B10BC0}" destId="{FEF45E81-D7EB-B744-8451-4FA7F3A13EA2}" srcOrd="1" destOrd="0" presId="urn:microsoft.com/office/officeart/2008/layout/VerticalCurvedList"/>
    <dgm:cxn modelId="{F164164C-B44A-BF4D-8CC0-2FAEE795F846}" type="presParOf" srcId="{9CBCB78D-F457-3F42-8D88-6F3634B10BC0}" destId="{E1844D3D-2616-314B-B659-95E6AE4A361D}" srcOrd="2" destOrd="0" presId="urn:microsoft.com/office/officeart/2008/layout/VerticalCurvedList"/>
    <dgm:cxn modelId="{8CA0368D-F301-7E4D-BAF0-166DFD39376E}" type="presParOf" srcId="{E1844D3D-2616-314B-B659-95E6AE4A361D}" destId="{E5F91BCA-FAD1-6E42-A01D-DD065526B36B}" srcOrd="0" destOrd="0" presId="urn:microsoft.com/office/officeart/2008/layout/VerticalCurvedList"/>
    <dgm:cxn modelId="{90AE2CA3-BBF4-3046-92BD-05C13ECD2D2C}" type="presParOf" srcId="{9CBCB78D-F457-3F42-8D88-6F3634B10BC0}" destId="{AD77656A-84DC-A64D-A721-A5E38B8DE19E}" srcOrd="3" destOrd="0" presId="urn:microsoft.com/office/officeart/2008/layout/VerticalCurvedList"/>
    <dgm:cxn modelId="{F73C776F-E71F-CA47-8947-A8E83478444C}" type="presParOf" srcId="{9CBCB78D-F457-3F42-8D88-6F3634B10BC0}" destId="{FDDE732B-787F-7A43-96AC-7E92392B31AF}" srcOrd="4" destOrd="0" presId="urn:microsoft.com/office/officeart/2008/layout/VerticalCurvedList"/>
    <dgm:cxn modelId="{3BCE7154-6633-6246-8713-B9BBB35DE49B}" type="presParOf" srcId="{FDDE732B-787F-7A43-96AC-7E92392B31AF}" destId="{B7697F0A-1471-1B41-8D22-BB8ECF52B84B}" srcOrd="0" destOrd="0" presId="urn:microsoft.com/office/officeart/2008/layout/VerticalCurvedList"/>
    <dgm:cxn modelId="{5E21DD54-0733-334B-B455-DCB1E774A1C3}" type="presParOf" srcId="{9CBCB78D-F457-3F42-8D88-6F3634B10BC0}" destId="{E834B7D3-868B-084E-A5FD-F7AC86147EFD}" srcOrd="5" destOrd="0" presId="urn:microsoft.com/office/officeart/2008/layout/VerticalCurvedList"/>
    <dgm:cxn modelId="{43DC5D21-4CCE-E44A-8D7A-86C69E8E2D0A}" type="presParOf" srcId="{9CBCB78D-F457-3F42-8D88-6F3634B10BC0}" destId="{289484B6-7A8A-C64F-AB87-881278CB0850}" srcOrd="6" destOrd="0" presId="urn:microsoft.com/office/officeart/2008/layout/VerticalCurvedList"/>
    <dgm:cxn modelId="{F9327691-CF6A-2340-B8BD-F66E0AAB98A9}" type="presParOf" srcId="{289484B6-7A8A-C64F-AB87-881278CB0850}" destId="{4149E15D-C353-E34C-AD83-6B2CB38B914B}" srcOrd="0" destOrd="0" presId="urn:microsoft.com/office/officeart/2008/layout/VerticalCurvedList"/>
    <dgm:cxn modelId="{9743A3E1-A7DE-EC4F-9682-0C5CA28D0DD1}" type="presParOf" srcId="{9CBCB78D-F457-3F42-8D88-6F3634B10BC0}" destId="{4D4626EF-29D0-7145-B4AF-BB3FAFDF6080}" srcOrd="7" destOrd="0" presId="urn:microsoft.com/office/officeart/2008/layout/VerticalCurvedList"/>
    <dgm:cxn modelId="{F85B2EC6-4714-0144-81F2-918A214516F6}" type="presParOf" srcId="{9CBCB78D-F457-3F42-8D88-6F3634B10BC0}" destId="{D546768F-C4A7-7D45-BEC3-2A7CD970A1E4}" srcOrd="8" destOrd="0" presId="urn:microsoft.com/office/officeart/2008/layout/VerticalCurvedList"/>
    <dgm:cxn modelId="{C634F748-CB26-2E4F-BC93-226DBE155AB1}" type="presParOf" srcId="{D546768F-C4A7-7D45-BEC3-2A7CD970A1E4}" destId="{D56A5259-6063-1444-8BA9-45EA60D51C95}" srcOrd="0" destOrd="0" presId="urn:microsoft.com/office/officeart/2008/layout/VerticalCurvedList"/>
    <dgm:cxn modelId="{695D1629-7767-6044-9C54-84FF8C1F0B9D}" type="presParOf" srcId="{9CBCB78D-F457-3F42-8D88-6F3634B10BC0}" destId="{D8C6ED49-66DD-9545-BA52-913EE5EA13CB}" srcOrd="9" destOrd="0" presId="urn:microsoft.com/office/officeart/2008/layout/VerticalCurvedList"/>
    <dgm:cxn modelId="{7BD6F7FE-596C-ED4B-BFBA-30C32420245A}" type="presParOf" srcId="{9CBCB78D-F457-3F42-8D88-6F3634B10BC0}" destId="{D92F67D3-3AFC-AD4A-BE86-64B8EADE3069}" srcOrd="10" destOrd="0" presId="urn:microsoft.com/office/officeart/2008/layout/VerticalCurvedList"/>
    <dgm:cxn modelId="{23C4E370-D38E-1245-BF4C-40E101FA8135}" type="presParOf" srcId="{D92F67D3-3AFC-AD4A-BE86-64B8EADE3069}" destId="{7AEEA8C4-0A0B-2546-A90E-657DBB924471}" srcOrd="0" destOrd="0" presId="urn:microsoft.com/office/officeart/2008/layout/VerticalCurvedList"/>
    <dgm:cxn modelId="{E0780E28-F7FB-D44E-AD8E-D5F43F17BDAB}" type="presParOf" srcId="{9CBCB78D-F457-3F42-8D88-6F3634B10BC0}" destId="{C432E1DD-E359-5D4D-9C74-4015566233F9}" srcOrd="11" destOrd="0" presId="urn:microsoft.com/office/officeart/2008/layout/VerticalCurvedList"/>
    <dgm:cxn modelId="{27ADA9A6-712B-EA4D-B7C4-A37674D380CD}" type="presParOf" srcId="{9CBCB78D-F457-3F42-8D88-6F3634B10BC0}" destId="{6EDE8719-8C7E-884B-B386-BCA19F82AAC2}" srcOrd="12" destOrd="0" presId="urn:microsoft.com/office/officeart/2008/layout/VerticalCurvedList"/>
    <dgm:cxn modelId="{E2BDD637-1268-A148-8234-04E353F01862}" type="presParOf" srcId="{6EDE8719-8C7E-884B-B386-BCA19F82AAC2}" destId="{21A426A8-2824-DC49-AB9A-7B1D9B5928A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49816D-DAC1-FB4F-98BE-11239791AD57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5CC103-2201-2541-BD3D-9AD876B3BC9E}">
      <dgm:prSet phldrT="[Text]"/>
      <dgm:spPr/>
      <dgm:t>
        <a:bodyPr/>
        <a:lstStyle/>
        <a:p>
          <a:r>
            <a:rPr lang="en-US" dirty="0"/>
            <a:t>website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</a:p>
      </dgm:t>
    </dgm:pt>
    <dgm:pt modelId="{D2FD3898-47C6-1D42-9AF7-17080A1856E8}" type="parTrans" cxnId="{F9F0EF9D-8655-DB43-9742-02B2D9ACD24C}">
      <dgm:prSet/>
      <dgm:spPr/>
      <dgm:t>
        <a:bodyPr/>
        <a:lstStyle/>
        <a:p>
          <a:endParaRPr lang="en-US"/>
        </a:p>
      </dgm:t>
    </dgm:pt>
    <dgm:pt modelId="{3A292270-1FAB-E54D-8873-23B0044BB3B5}" type="sibTrans" cxnId="{F9F0EF9D-8655-DB43-9742-02B2D9ACD24C}">
      <dgm:prSet/>
      <dgm:spPr/>
      <dgm:t>
        <a:bodyPr/>
        <a:lstStyle/>
        <a:p>
          <a:endParaRPr lang="en-US"/>
        </a:p>
      </dgm:t>
    </dgm:pt>
    <dgm:pt modelId="{87062C7C-31A9-4C4C-91A5-E6AA17B00EAE}">
      <dgm:prSet phldrT="[Text]"/>
      <dgm:spPr/>
      <dgm:t>
        <a:bodyPr/>
        <a:lstStyle/>
        <a:p>
          <a:r>
            <a:rPr lang="en-US" dirty="0"/>
            <a:t>File </a:t>
          </a:r>
          <a:r>
            <a:rPr lang="en-US" dirty="0" err="1"/>
            <a:t>được</a:t>
          </a:r>
          <a:r>
            <a:rPr lang="en-US" dirty="0"/>
            <a:t> upload </a:t>
          </a:r>
          <a:r>
            <a:rPr lang="en-US" dirty="0" err="1"/>
            <a:t>lên</a:t>
          </a:r>
          <a:r>
            <a:rPr lang="en-US" dirty="0"/>
            <a:t> WS</a:t>
          </a:r>
        </a:p>
      </dgm:t>
    </dgm:pt>
    <dgm:pt modelId="{26EF9D22-7528-2D4F-B019-CF3051769B39}" type="parTrans" cxnId="{6B644DA8-D105-FB43-8E8A-379BAA1E8676}">
      <dgm:prSet/>
      <dgm:spPr/>
      <dgm:t>
        <a:bodyPr/>
        <a:lstStyle/>
        <a:p>
          <a:endParaRPr lang="en-US"/>
        </a:p>
      </dgm:t>
    </dgm:pt>
    <dgm:pt modelId="{72AFE842-65BE-184A-9237-C9788227CCD1}" type="sibTrans" cxnId="{6B644DA8-D105-FB43-8E8A-379BAA1E8676}">
      <dgm:prSet/>
      <dgm:spPr/>
      <dgm:t>
        <a:bodyPr/>
        <a:lstStyle/>
        <a:p>
          <a:endParaRPr lang="en-US"/>
        </a:p>
      </dgm:t>
    </dgm:pt>
    <dgm:pt modelId="{02F395DA-07ED-6447-ADC4-937374FD0D9A}">
      <dgm:prSet phldrT="[Text]"/>
      <dgm:spPr/>
      <dgm:t>
        <a:bodyPr/>
        <a:lstStyle/>
        <a:p>
          <a:r>
            <a:rPr lang="en-US" dirty="0" err="1"/>
            <a:t>Thêm</a:t>
          </a:r>
          <a:endParaRPr lang="en-US" dirty="0"/>
        </a:p>
      </dgm:t>
    </dgm:pt>
    <dgm:pt modelId="{7AE2822D-DCA0-DA4C-9B29-79A58B660413}" type="parTrans" cxnId="{EB931CD3-E953-CE45-BEC7-D02DB0E415DB}">
      <dgm:prSet/>
      <dgm:spPr/>
      <dgm:t>
        <a:bodyPr/>
        <a:lstStyle/>
        <a:p>
          <a:endParaRPr lang="en-US"/>
        </a:p>
      </dgm:t>
    </dgm:pt>
    <dgm:pt modelId="{F2D93C63-57DB-5D45-8EE7-B556DBBCA7F1}" type="sibTrans" cxnId="{EB931CD3-E953-CE45-BEC7-D02DB0E415DB}">
      <dgm:prSet/>
      <dgm:spPr/>
      <dgm:t>
        <a:bodyPr/>
        <a:lstStyle/>
        <a:p>
          <a:endParaRPr lang="en-US"/>
        </a:p>
      </dgm:t>
    </dgm:pt>
    <dgm:pt modelId="{D94F5BEF-B843-1743-92D7-EACC4C2F41D6}">
      <dgm:prSet phldrT="[Text]"/>
      <dgm:spPr/>
      <dgm:t>
        <a:bodyPr/>
        <a:lstStyle/>
        <a:p>
          <a:r>
            <a:rPr lang="en-US" dirty="0" err="1"/>
            <a:t>Xoá</a:t>
          </a:r>
          <a:endParaRPr lang="en-US" dirty="0"/>
        </a:p>
      </dgm:t>
    </dgm:pt>
    <dgm:pt modelId="{A48BCE73-B2B6-2347-9BBA-5F69CB8AF254}" type="parTrans" cxnId="{0A63B533-D3DB-4945-9CF1-31FD999C6481}">
      <dgm:prSet/>
      <dgm:spPr/>
      <dgm:t>
        <a:bodyPr/>
        <a:lstStyle/>
        <a:p>
          <a:endParaRPr lang="en-US"/>
        </a:p>
      </dgm:t>
    </dgm:pt>
    <dgm:pt modelId="{7B7A6D85-5605-0744-BE41-AB9268CA6ACB}" type="sibTrans" cxnId="{0A63B533-D3DB-4945-9CF1-31FD999C6481}">
      <dgm:prSet/>
      <dgm:spPr/>
      <dgm:t>
        <a:bodyPr/>
        <a:lstStyle/>
        <a:p>
          <a:endParaRPr lang="en-US"/>
        </a:p>
      </dgm:t>
    </dgm:pt>
    <dgm:pt modelId="{53C31FB4-D9BC-D942-9549-874F76123A18}">
      <dgm:prSet phldrT="[Text]"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quyền</a:t>
          </a:r>
          <a:endParaRPr lang="en-US" dirty="0"/>
        </a:p>
      </dgm:t>
    </dgm:pt>
    <dgm:pt modelId="{9FCC035F-D1F2-6B48-A537-D15AACEE6D63}" type="parTrans" cxnId="{F7073746-F64C-8F44-97F5-AAC7965B26DA}">
      <dgm:prSet/>
      <dgm:spPr/>
      <dgm:t>
        <a:bodyPr/>
        <a:lstStyle/>
        <a:p>
          <a:endParaRPr lang="en-US"/>
        </a:p>
      </dgm:t>
    </dgm:pt>
    <dgm:pt modelId="{6EB96E85-17C4-8B41-B44F-E50166A294B7}" type="sibTrans" cxnId="{F7073746-F64C-8F44-97F5-AAC7965B26DA}">
      <dgm:prSet/>
      <dgm:spPr/>
      <dgm:t>
        <a:bodyPr/>
        <a:lstStyle/>
        <a:p>
          <a:endParaRPr lang="en-US"/>
        </a:p>
      </dgm:t>
    </dgm:pt>
    <dgm:pt modelId="{D8A00A03-1443-584A-91BB-5D1DBE48D840}">
      <dgm:prSet phldrT="[Text]"/>
      <dgm:spPr/>
      <dgm:t>
        <a:bodyPr/>
        <a:lstStyle/>
        <a:p>
          <a:r>
            <a:rPr lang="en-US" dirty="0" err="1"/>
            <a:t>Vai</a:t>
          </a:r>
          <a:r>
            <a:rPr lang="en-US" dirty="0"/>
            <a:t> </a:t>
          </a:r>
          <a:r>
            <a:rPr lang="en-US" dirty="0" err="1"/>
            <a:t>trò</a:t>
          </a:r>
          <a:endParaRPr lang="en-US" dirty="0"/>
        </a:p>
      </dgm:t>
    </dgm:pt>
    <dgm:pt modelId="{C5A5EBAF-1325-C44B-9340-22C3B51A5149}" type="parTrans" cxnId="{4BE18536-6E1E-434F-8234-648D55798882}">
      <dgm:prSet/>
      <dgm:spPr/>
      <dgm:t>
        <a:bodyPr/>
        <a:lstStyle/>
        <a:p>
          <a:endParaRPr lang="en-US"/>
        </a:p>
      </dgm:t>
    </dgm:pt>
    <dgm:pt modelId="{D9C7358E-FC85-3F48-BA1A-3A17C63E950C}" type="sibTrans" cxnId="{4BE18536-6E1E-434F-8234-648D55798882}">
      <dgm:prSet/>
      <dgm:spPr/>
      <dgm:t>
        <a:bodyPr/>
        <a:lstStyle/>
        <a:p>
          <a:endParaRPr lang="en-US"/>
        </a:p>
      </dgm:t>
    </dgm:pt>
    <dgm:pt modelId="{500CCCCB-4825-7C45-A745-50A3F0F6B12F}">
      <dgm:prSet/>
      <dgm:spPr/>
      <dgm:t>
        <a:bodyPr/>
        <a:lstStyle/>
        <a:p>
          <a:r>
            <a:rPr lang="en-US" dirty="0" err="1"/>
            <a:t>Sửa</a:t>
          </a:r>
          <a:endParaRPr lang="en-US" dirty="0"/>
        </a:p>
      </dgm:t>
    </dgm:pt>
    <dgm:pt modelId="{5C8159FD-5B21-754C-8EAC-88DD40BCA0D4}" type="parTrans" cxnId="{0616E023-043D-AA44-B91B-295648E5240D}">
      <dgm:prSet/>
      <dgm:spPr/>
      <dgm:t>
        <a:bodyPr/>
        <a:lstStyle/>
        <a:p>
          <a:endParaRPr lang="en-US"/>
        </a:p>
      </dgm:t>
    </dgm:pt>
    <dgm:pt modelId="{A8FF9B35-79D0-0740-B1D2-CF7F6F26CA27}" type="sibTrans" cxnId="{0616E023-043D-AA44-B91B-295648E5240D}">
      <dgm:prSet/>
      <dgm:spPr/>
      <dgm:t>
        <a:bodyPr/>
        <a:lstStyle/>
        <a:p>
          <a:endParaRPr lang="en-US"/>
        </a:p>
      </dgm:t>
    </dgm:pt>
    <dgm:pt modelId="{01DCC0ED-C699-7D4B-AA64-FFD59E0EF5A7}">
      <dgm:prSet phldrT="[Text]"/>
      <dgm:spPr/>
      <dgm:t>
        <a:bodyPr/>
        <a:lstStyle/>
        <a:p>
          <a:r>
            <a:rPr lang="en-US" dirty="0" err="1"/>
            <a:t>Ánh</a:t>
          </a:r>
          <a:endParaRPr lang="en-US" dirty="0"/>
        </a:p>
        <a:p>
          <a:r>
            <a:rPr lang="en-US" dirty="0" err="1"/>
            <a:t>Xạ</a:t>
          </a:r>
          <a:endParaRPr lang="en-US" dirty="0"/>
        </a:p>
        <a:p>
          <a:r>
            <a:rPr lang="en-US" dirty="0"/>
            <a:t>CSDL</a:t>
          </a:r>
        </a:p>
      </dgm:t>
    </dgm:pt>
    <dgm:pt modelId="{9C6165B6-FB78-9F4B-84D2-AB407E4CC6F7}" type="parTrans" cxnId="{0B639082-662B-0548-B342-F757623DE3D5}">
      <dgm:prSet/>
      <dgm:spPr/>
      <dgm:t>
        <a:bodyPr/>
        <a:lstStyle/>
        <a:p>
          <a:endParaRPr lang="en-US"/>
        </a:p>
      </dgm:t>
    </dgm:pt>
    <dgm:pt modelId="{686AFA94-B8E9-574E-9215-3A2A5A9FB1FE}" type="sibTrans" cxnId="{0B639082-662B-0548-B342-F757623DE3D5}">
      <dgm:prSet/>
      <dgm:spPr/>
      <dgm:t>
        <a:bodyPr/>
        <a:lstStyle/>
        <a:p>
          <a:endParaRPr lang="en-US"/>
        </a:p>
      </dgm:t>
    </dgm:pt>
    <dgm:pt modelId="{C7F6B379-581E-F843-A6BD-05A8E60FFDE3}" type="pres">
      <dgm:prSet presAssocID="{6849816D-DAC1-FB4F-98BE-11239791AD5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969A91-A90F-C54B-A9C1-4FE559839566}" type="pres">
      <dgm:prSet presAssocID="{F95CC103-2201-2541-BD3D-9AD876B3BC9E}" presName="vertOne" presStyleCnt="0"/>
      <dgm:spPr/>
    </dgm:pt>
    <dgm:pt modelId="{01A1E11C-52F7-8C46-A5D1-4A6CA04FAC44}" type="pres">
      <dgm:prSet presAssocID="{F95CC103-2201-2541-BD3D-9AD876B3BC9E}" presName="txOne" presStyleLbl="node0" presStyleIdx="0" presStyleCnt="2" custLinFactNeighborX="-585" custLinFactNeighborY="-76">
        <dgm:presLayoutVars>
          <dgm:chPref val="3"/>
        </dgm:presLayoutVars>
      </dgm:prSet>
      <dgm:spPr/>
    </dgm:pt>
    <dgm:pt modelId="{FF0B781A-62D8-584E-B24D-499B683D1B43}" type="pres">
      <dgm:prSet presAssocID="{F95CC103-2201-2541-BD3D-9AD876B3BC9E}" presName="parTransOne" presStyleCnt="0"/>
      <dgm:spPr/>
    </dgm:pt>
    <dgm:pt modelId="{A9588D29-32C0-EE49-A88D-FD40D1D7C4BF}" type="pres">
      <dgm:prSet presAssocID="{F95CC103-2201-2541-BD3D-9AD876B3BC9E}" presName="horzOne" presStyleCnt="0"/>
      <dgm:spPr/>
    </dgm:pt>
    <dgm:pt modelId="{08C9DFAE-433A-D042-96D1-6857A241184A}" type="pres">
      <dgm:prSet presAssocID="{87062C7C-31A9-4C4C-91A5-E6AA17B00EAE}" presName="vertTwo" presStyleCnt="0"/>
      <dgm:spPr/>
    </dgm:pt>
    <dgm:pt modelId="{417B93C6-FDC6-F34D-8197-D62CD49E6FC3}" type="pres">
      <dgm:prSet presAssocID="{87062C7C-31A9-4C4C-91A5-E6AA17B00EAE}" presName="txTwo" presStyleLbl="node2" presStyleIdx="0" presStyleCnt="2" custScaleX="100408">
        <dgm:presLayoutVars>
          <dgm:chPref val="3"/>
        </dgm:presLayoutVars>
      </dgm:prSet>
      <dgm:spPr/>
    </dgm:pt>
    <dgm:pt modelId="{7CA12E34-30AE-0C48-BA75-3F85E61D14D6}" type="pres">
      <dgm:prSet presAssocID="{87062C7C-31A9-4C4C-91A5-E6AA17B00EAE}" presName="parTransTwo" presStyleCnt="0"/>
      <dgm:spPr/>
    </dgm:pt>
    <dgm:pt modelId="{7ABA9CCD-D914-B34A-B627-35EC1835470A}" type="pres">
      <dgm:prSet presAssocID="{87062C7C-31A9-4C4C-91A5-E6AA17B00EAE}" presName="horzTwo" presStyleCnt="0"/>
      <dgm:spPr/>
    </dgm:pt>
    <dgm:pt modelId="{E9C57B4A-11AE-0243-9D35-2E2A9C826D4B}" type="pres">
      <dgm:prSet presAssocID="{02F395DA-07ED-6447-ADC4-937374FD0D9A}" presName="vertThree" presStyleCnt="0"/>
      <dgm:spPr/>
    </dgm:pt>
    <dgm:pt modelId="{152E2C9F-F3DA-8843-AEA0-935A44B61735}" type="pres">
      <dgm:prSet presAssocID="{02F395DA-07ED-6447-ADC4-937374FD0D9A}" presName="txThree" presStyleLbl="node3" presStyleIdx="0" presStyleCnt="4">
        <dgm:presLayoutVars>
          <dgm:chPref val="3"/>
        </dgm:presLayoutVars>
      </dgm:prSet>
      <dgm:spPr/>
    </dgm:pt>
    <dgm:pt modelId="{88B140C0-0BF7-FF40-A40E-2E81C7248464}" type="pres">
      <dgm:prSet presAssocID="{02F395DA-07ED-6447-ADC4-937374FD0D9A}" presName="horzThree" presStyleCnt="0"/>
      <dgm:spPr/>
    </dgm:pt>
    <dgm:pt modelId="{41D9B806-4D69-A845-B54C-64BB3A143B75}" type="pres">
      <dgm:prSet presAssocID="{F2D93C63-57DB-5D45-8EE7-B556DBBCA7F1}" presName="sibSpaceThree" presStyleCnt="0"/>
      <dgm:spPr/>
    </dgm:pt>
    <dgm:pt modelId="{1A189BA3-711E-4041-9F04-A90679748B2C}" type="pres">
      <dgm:prSet presAssocID="{D94F5BEF-B843-1743-92D7-EACC4C2F41D6}" presName="vertThree" presStyleCnt="0"/>
      <dgm:spPr/>
    </dgm:pt>
    <dgm:pt modelId="{E68B7805-5855-554B-8F16-B8421D070116}" type="pres">
      <dgm:prSet presAssocID="{D94F5BEF-B843-1743-92D7-EACC4C2F41D6}" presName="txThree" presStyleLbl="node3" presStyleIdx="1" presStyleCnt="4">
        <dgm:presLayoutVars>
          <dgm:chPref val="3"/>
        </dgm:presLayoutVars>
      </dgm:prSet>
      <dgm:spPr/>
    </dgm:pt>
    <dgm:pt modelId="{5E9992E5-01F1-E341-915E-0C5A8CAC9E4A}" type="pres">
      <dgm:prSet presAssocID="{D94F5BEF-B843-1743-92D7-EACC4C2F41D6}" presName="horzThree" presStyleCnt="0"/>
      <dgm:spPr/>
    </dgm:pt>
    <dgm:pt modelId="{3E844AE1-854B-C749-9751-16FA3D970397}" type="pres">
      <dgm:prSet presAssocID="{7B7A6D85-5605-0744-BE41-AB9268CA6ACB}" presName="sibSpaceThree" presStyleCnt="0"/>
      <dgm:spPr/>
    </dgm:pt>
    <dgm:pt modelId="{F9BCF3BD-E652-CA4A-A519-8C73C2C0DE09}" type="pres">
      <dgm:prSet presAssocID="{500CCCCB-4825-7C45-A745-50A3F0F6B12F}" presName="vertThree" presStyleCnt="0"/>
      <dgm:spPr/>
    </dgm:pt>
    <dgm:pt modelId="{47DC9C68-79FE-0E46-B407-5BAFA93E58E0}" type="pres">
      <dgm:prSet presAssocID="{500CCCCB-4825-7C45-A745-50A3F0F6B12F}" presName="txThree" presStyleLbl="node3" presStyleIdx="2" presStyleCnt="4">
        <dgm:presLayoutVars>
          <dgm:chPref val="3"/>
        </dgm:presLayoutVars>
      </dgm:prSet>
      <dgm:spPr/>
    </dgm:pt>
    <dgm:pt modelId="{EB6A9F9B-7C14-AB4D-AE3C-2D6DB7DABF24}" type="pres">
      <dgm:prSet presAssocID="{500CCCCB-4825-7C45-A745-50A3F0F6B12F}" presName="horzThree" presStyleCnt="0"/>
      <dgm:spPr/>
    </dgm:pt>
    <dgm:pt modelId="{D8C84EF5-1FDE-8043-BA30-0E6A5DEFA2EA}" type="pres">
      <dgm:prSet presAssocID="{72AFE842-65BE-184A-9237-C9788227CCD1}" presName="sibSpaceTwo" presStyleCnt="0"/>
      <dgm:spPr/>
    </dgm:pt>
    <dgm:pt modelId="{93D548F6-6809-1E42-9401-3846F7BDE177}" type="pres">
      <dgm:prSet presAssocID="{53C31FB4-D9BC-D942-9549-874F76123A18}" presName="vertTwo" presStyleCnt="0"/>
      <dgm:spPr/>
    </dgm:pt>
    <dgm:pt modelId="{3553EFDC-63F5-5347-B0EF-468B536E386E}" type="pres">
      <dgm:prSet presAssocID="{53C31FB4-D9BC-D942-9549-874F76123A18}" presName="txTwo" presStyleLbl="node2" presStyleIdx="1" presStyleCnt="2">
        <dgm:presLayoutVars>
          <dgm:chPref val="3"/>
        </dgm:presLayoutVars>
      </dgm:prSet>
      <dgm:spPr/>
    </dgm:pt>
    <dgm:pt modelId="{7D1B6E1A-8549-6547-9D70-F44ADE2B837F}" type="pres">
      <dgm:prSet presAssocID="{53C31FB4-D9BC-D942-9549-874F76123A18}" presName="parTransTwo" presStyleCnt="0"/>
      <dgm:spPr/>
    </dgm:pt>
    <dgm:pt modelId="{C5400C5B-E863-A648-8F6C-7A2E40D7E2D9}" type="pres">
      <dgm:prSet presAssocID="{53C31FB4-D9BC-D942-9549-874F76123A18}" presName="horzTwo" presStyleCnt="0"/>
      <dgm:spPr/>
    </dgm:pt>
    <dgm:pt modelId="{E594F825-E58A-AB4A-8927-8BD52E8B634D}" type="pres">
      <dgm:prSet presAssocID="{D8A00A03-1443-584A-91BB-5D1DBE48D840}" presName="vertThree" presStyleCnt="0"/>
      <dgm:spPr/>
    </dgm:pt>
    <dgm:pt modelId="{A28492C6-48F3-8948-97A2-1BD0C03891D0}" type="pres">
      <dgm:prSet presAssocID="{D8A00A03-1443-584A-91BB-5D1DBE48D840}" presName="txThree" presStyleLbl="node3" presStyleIdx="3" presStyleCnt="4">
        <dgm:presLayoutVars>
          <dgm:chPref val="3"/>
        </dgm:presLayoutVars>
      </dgm:prSet>
      <dgm:spPr/>
    </dgm:pt>
    <dgm:pt modelId="{34C3E917-8499-EF4D-94D9-8A4B3618A468}" type="pres">
      <dgm:prSet presAssocID="{D8A00A03-1443-584A-91BB-5D1DBE48D840}" presName="horzThree" presStyleCnt="0"/>
      <dgm:spPr/>
    </dgm:pt>
    <dgm:pt modelId="{585F03F4-9336-754F-A3C3-4F7DB290B4D0}" type="pres">
      <dgm:prSet presAssocID="{3A292270-1FAB-E54D-8873-23B0044BB3B5}" presName="sibSpaceOne" presStyleCnt="0"/>
      <dgm:spPr/>
    </dgm:pt>
    <dgm:pt modelId="{86CFB76B-C6A8-5D41-BCF5-A9109B1A456A}" type="pres">
      <dgm:prSet presAssocID="{01DCC0ED-C699-7D4B-AA64-FFD59E0EF5A7}" presName="vertOne" presStyleCnt="0"/>
      <dgm:spPr/>
    </dgm:pt>
    <dgm:pt modelId="{29453188-2210-A546-B6A9-3DC4D2FAE182}" type="pres">
      <dgm:prSet presAssocID="{01DCC0ED-C699-7D4B-AA64-FFD59E0EF5A7}" presName="txOne" presStyleLbl="node0" presStyleIdx="1" presStyleCnt="2" custScaleX="49562" custScaleY="322013">
        <dgm:presLayoutVars>
          <dgm:chPref val="3"/>
        </dgm:presLayoutVars>
      </dgm:prSet>
      <dgm:spPr/>
    </dgm:pt>
    <dgm:pt modelId="{896FF9D7-D869-894B-A135-70E5A8D3DC1B}" type="pres">
      <dgm:prSet presAssocID="{01DCC0ED-C699-7D4B-AA64-FFD59E0EF5A7}" presName="horzOne" presStyleCnt="0"/>
      <dgm:spPr/>
    </dgm:pt>
  </dgm:ptLst>
  <dgm:cxnLst>
    <dgm:cxn modelId="{0616E023-043D-AA44-B91B-295648E5240D}" srcId="{87062C7C-31A9-4C4C-91A5-E6AA17B00EAE}" destId="{500CCCCB-4825-7C45-A745-50A3F0F6B12F}" srcOrd="2" destOrd="0" parTransId="{5C8159FD-5B21-754C-8EAC-88DD40BCA0D4}" sibTransId="{A8FF9B35-79D0-0740-B1D2-CF7F6F26CA27}"/>
    <dgm:cxn modelId="{0A63B533-D3DB-4945-9CF1-31FD999C6481}" srcId="{87062C7C-31A9-4C4C-91A5-E6AA17B00EAE}" destId="{D94F5BEF-B843-1743-92D7-EACC4C2F41D6}" srcOrd="1" destOrd="0" parTransId="{A48BCE73-B2B6-2347-9BBA-5F69CB8AF254}" sibTransId="{7B7A6D85-5605-0744-BE41-AB9268CA6ACB}"/>
    <dgm:cxn modelId="{5D8D5634-0521-4A47-BA2F-C98870D4250E}" type="presOf" srcId="{01DCC0ED-C699-7D4B-AA64-FFD59E0EF5A7}" destId="{29453188-2210-A546-B6A9-3DC4D2FAE182}" srcOrd="0" destOrd="0" presId="urn:microsoft.com/office/officeart/2005/8/layout/hierarchy4"/>
    <dgm:cxn modelId="{4BE18536-6E1E-434F-8234-648D55798882}" srcId="{53C31FB4-D9BC-D942-9549-874F76123A18}" destId="{D8A00A03-1443-584A-91BB-5D1DBE48D840}" srcOrd="0" destOrd="0" parTransId="{C5A5EBAF-1325-C44B-9340-22C3B51A5149}" sibTransId="{D9C7358E-FC85-3F48-BA1A-3A17C63E950C}"/>
    <dgm:cxn modelId="{F7073746-F64C-8F44-97F5-AAC7965B26DA}" srcId="{F95CC103-2201-2541-BD3D-9AD876B3BC9E}" destId="{53C31FB4-D9BC-D942-9549-874F76123A18}" srcOrd="1" destOrd="0" parTransId="{9FCC035F-D1F2-6B48-A537-D15AACEE6D63}" sibTransId="{6EB96E85-17C4-8B41-B44F-E50166A294B7}"/>
    <dgm:cxn modelId="{4517FC67-262B-C242-AC12-8730E9D2B9CF}" type="presOf" srcId="{D94F5BEF-B843-1743-92D7-EACC4C2F41D6}" destId="{E68B7805-5855-554B-8F16-B8421D070116}" srcOrd="0" destOrd="0" presId="urn:microsoft.com/office/officeart/2005/8/layout/hierarchy4"/>
    <dgm:cxn modelId="{A563EC6F-0CD1-A44B-8961-8D7BF061F3BA}" type="presOf" srcId="{D8A00A03-1443-584A-91BB-5D1DBE48D840}" destId="{A28492C6-48F3-8948-97A2-1BD0C03891D0}" srcOrd="0" destOrd="0" presId="urn:microsoft.com/office/officeart/2005/8/layout/hierarchy4"/>
    <dgm:cxn modelId="{6912667A-E8ED-5E49-81CE-518BAC362B65}" type="presOf" srcId="{87062C7C-31A9-4C4C-91A5-E6AA17B00EAE}" destId="{417B93C6-FDC6-F34D-8197-D62CD49E6FC3}" srcOrd="0" destOrd="0" presId="urn:microsoft.com/office/officeart/2005/8/layout/hierarchy4"/>
    <dgm:cxn modelId="{0B639082-662B-0548-B342-F757623DE3D5}" srcId="{6849816D-DAC1-FB4F-98BE-11239791AD57}" destId="{01DCC0ED-C699-7D4B-AA64-FFD59E0EF5A7}" srcOrd="1" destOrd="0" parTransId="{9C6165B6-FB78-9F4B-84D2-AB407E4CC6F7}" sibTransId="{686AFA94-B8E9-574E-9215-3A2A5A9FB1FE}"/>
    <dgm:cxn modelId="{ADA48294-FFE7-D842-B061-3F3F6322B989}" type="presOf" srcId="{53C31FB4-D9BC-D942-9549-874F76123A18}" destId="{3553EFDC-63F5-5347-B0EF-468B536E386E}" srcOrd="0" destOrd="0" presId="urn:microsoft.com/office/officeart/2005/8/layout/hierarchy4"/>
    <dgm:cxn modelId="{F9F0EF9D-8655-DB43-9742-02B2D9ACD24C}" srcId="{6849816D-DAC1-FB4F-98BE-11239791AD57}" destId="{F95CC103-2201-2541-BD3D-9AD876B3BC9E}" srcOrd="0" destOrd="0" parTransId="{D2FD3898-47C6-1D42-9AF7-17080A1856E8}" sibTransId="{3A292270-1FAB-E54D-8873-23B0044BB3B5}"/>
    <dgm:cxn modelId="{6B644DA8-D105-FB43-8E8A-379BAA1E8676}" srcId="{F95CC103-2201-2541-BD3D-9AD876B3BC9E}" destId="{87062C7C-31A9-4C4C-91A5-E6AA17B00EAE}" srcOrd="0" destOrd="0" parTransId="{26EF9D22-7528-2D4F-B019-CF3051769B39}" sibTransId="{72AFE842-65BE-184A-9237-C9788227CCD1}"/>
    <dgm:cxn modelId="{E81A74AF-BC88-674A-ABB6-5B4C386D19D4}" type="presOf" srcId="{02F395DA-07ED-6447-ADC4-937374FD0D9A}" destId="{152E2C9F-F3DA-8843-AEA0-935A44B61735}" srcOrd="0" destOrd="0" presId="urn:microsoft.com/office/officeart/2005/8/layout/hierarchy4"/>
    <dgm:cxn modelId="{EB931CD3-E953-CE45-BEC7-D02DB0E415DB}" srcId="{87062C7C-31A9-4C4C-91A5-E6AA17B00EAE}" destId="{02F395DA-07ED-6447-ADC4-937374FD0D9A}" srcOrd="0" destOrd="0" parTransId="{7AE2822D-DCA0-DA4C-9B29-79A58B660413}" sibTransId="{F2D93C63-57DB-5D45-8EE7-B556DBBCA7F1}"/>
    <dgm:cxn modelId="{505667D7-9B05-5846-ABD5-2FEE005DC200}" type="presOf" srcId="{F95CC103-2201-2541-BD3D-9AD876B3BC9E}" destId="{01A1E11C-52F7-8C46-A5D1-4A6CA04FAC44}" srcOrd="0" destOrd="0" presId="urn:microsoft.com/office/officeart/2005/8/layout/hierarchy4"/>
    <dgm:cxn modelId="{BA22CBE8-DA43-EA44-8E97-205353F18D37}" type="presOf" srcId="{6849816D-DAC1-FB4F-98BE-11239791AD57}" destId="{C7F6B379-581E-F843-A6BD-05A8E60FFDE3}" srcOrd="0" destOrd="0" presId="urn:microsoft.com/office/officeart/2005/8/layout/hierarchy4"/>
    <dgm:cxn modelId="{CFCFDBFD-F372-9848-BA08-0972CB86E39B}" type="presOf" srcId="{500CCCCB-4825-7C45-A745-50A3F0F6B12F}" destId="{47DC9C68-79FE-0E46-B407-5BAFA93E58E0}" srcOrd="0" destOrd="0" presId="urn:microsoft.com/office/officeart/2005/8/layout/hierarchy4"/>
    <dgm:cxn modelId="{BA9A1D5A-0944-6940-9FB4-C701C3A095A0}" type="presParOf" srcId="{C7F6B379-581E-F843-A6BD-05A8E60FFDE3}" destId="{31969A91-A90F-C54B-A9C1-4FE559839566}" srcOrd="0" destOrd="0" presId="urn:microsoft.com/office/officeart/2005/8/layout/hierarchy4"/>
    <dgm:cxn modelId="{06757654-8FEC-1342-BA66-D4AA262D7EC1}" type="presParOf" srcId="{31969A91-A90F-C54B-A9C1-4FE559839566}" destId="{01A1E11C-52F7-8C46-A5D1-4A6CA04FAC44}" srcOrd="0" destOrd="0" presId="urn:microsoft.com/office/officeart/2005/8/layout/hierarchy4"/>
    <dgm:cxn modelId="{71B8C97D-C24F-3244-BBA6-EED95D43CE24}" type="presParOf" srcId="{31969A91-A90F-C54B-A9C1-4FE559839566}" destId="{FF0B781A-62D8-584E-B24D-499B683D1B43}" srcOrd="1" destOrd="0" presId="urn:microsoft.com/office/officeart/2005/8/layout/hierarchy4"/>
    <dgm:cxn modelId="{4964DB12-769F-6945-A3EA-EB5ABB59100F}" type="presParOf" srcId="{31969A91-A90F-C54B-A9C1-4FE559839566}" destId="{A9588D29-32C0-EE49-A88D-FD40D1D7C4BF}" srcOrd="2" destOrd="0" presId="urn:microsoft.com/office/officeart/2005/8/layout/hierarchy4"/>
    <dgm:cxn modelId="{C1E0090F-7A6E-6747-AFEC-679A576423B5}" type="presParOf" srcId="{A9588D29-32C0-EE49-A88D-FD40D1D7C4BF}" destId="{08C9DFAE-433A-D042-96D1-6857A241184A}" srcOrd="0" destOrd="0" presId="urn:microsoft.com/office/officeart/2005/8/layout/hierarchy4"/>
    <dgm:cxn modelId="{E313D469-46FE-F54C-8EA1-12B3FD13E7C5}" type="presParOf" srcId="{08C9DFAE-433A-D042-96D1-6857A241184A}" destId="{417B93C6-FDC6-F34D-8197-D62CD49E6FC3}" srcOrd="0" destOrd="0" presId="urn:microsoft.com/office/officeart/2005/8/layout/hierarchy4"/>
    <dgm:cxn modelId="{C88EBA6A-5F0F-CC4D-990B-22C5D8870756}" type="presParOf" srcId="{08C9DFAE-433A-D042-96D1-6857A241184A}" destId="{7CA12E34-30AE-0C48-BA75-3F85E61D14D6}" srcOrd="1" destOrd="0" presId="urn:microsoft.com/office/officeart/2005/8/layout/hierarchy4"/>
    <dgm:cxn modelId="{666CEDCB-8D39-4846-8303-2DBB8F06ED6A}" type="presParOf" srcId="{08C9DFAE-433A-D042-96D1-6857A241184A}" destId="{7ABA9CCD-D914-B34A-B627-35EC1835470A}" srcOrd="2" destOrd="0" presId="urn:microsoft.com/office/officeart/2005/8/layout/hierarchy4"/>
    <dgm:cxn modelId="{01397A4D-1C4A-F24B-A38B-4F8EB1F65BF3}" type="presParOf" srcId="{7ABA9CCD-D914-B34A-B627-35EC1835470A}" destId="{E9C57B4A-11AE-0243-9D35-2E2A9C826D4B}" srcOrd="0" destOrd="0" presId="urn:microsoft.com/office/officeart/2005/8/layout/hierarchy4"/>
    <dgm:cxn modelId="{BF0F7514-45AD-5143-9BF2-3E6DD8AEE9B2}" type="presParOf" srcId="{E9C57B4A-11AE-0243-9D35-2E2A9C826D4B}" destId="{152E2C9F-F3DA-8843-AEA0-935A44B61735}" srcOrd="0" destOrd="0" presId="urn:microsoft.com/office/officeart/2005/8/layout/hierarchy4"/>
    <dgm:cxn modelId="{D98A60D8-2328-3D44-87A2-05F9CC00E8DE}" type="presParOf" srcId="{E9C57B4A-11AE-0243-9D35-2E2A9C826D4B}" destId="{88B140C0-0BF7-FF40-A40E-2E81C7248464}" srcOrd="1" destOrd="0" presId="urn:microsoft.com/office/officeart/2005/8/layout/hierarchy4"/>
    <dgm:cxn modelId="{A3ACA895-B7CF-A446-A19E-A6BAA8F080A7}" type="presParOf" srcId="{7ABA9CCD-D914-B34A-B627-35EC1835470A}" destId="{41D9B806-4D69-A845-B54C-64BB3A143B75}" srcOrd="1" destOrd="0" presId="urn:microsoft.com/office/officeart/2005/8/layout/hierarchy4"/>
    <dgm:cxn modelId="{94EC729C-826A-AD4C-8D76-C06CB9241010}" type="presParOf" srcId="{7ABA9CCD-D914-B34A-B627-35EC1835470A}" destId="{1A189BA3-711E-4041-9F04-A90679748B2C}" srcOrd="2" destOrd="0" presId="urn:microsoft.com/office/officeart/2005/8/layout/hierarchy4"/>
    <dgm:cxn modelId="{2B0FC832-4DCF-9C43-8BC7-B4FAC7488A01}" type="presParOf" srcId="{1A189BA3-711E-4041-9F04-A90679748B2C}" destId="{E68B7805-5855-554B-8F16-B8421D070116}" srcOrd="0" destOrd="0" presId="urn:microsoft.com/office/officeart/2005/8/layout/hierarchy4"/>
    <dgm:cxn modelId="{66A64EE4-7331-FB40-9F87-05342F9C6B99}" type="presParOf" srcId="{1A189BA3-711E-4041-9F04-A90679748B2C}" destId="{5E9992E5-01F1-E341-915E-0C5A8CAC9E4A}" srcOrd="1" destOrd="0" presId="urn:microsoft.com/office/officeart/2005/8/layout/hierarchy4"/>
    <dgm:cxn modelId="{52251FE8-7588-6E48-8C3C-65705A7D0475}" type="presParOf" srcId="{7ABA9CCD-D914-B34A-B627-35EC1835470A}" destId="{3E844AE1-854B-C749-9751-16FA3D970397}" srcOrd="3" destOrd="0" presId="urn:microsoft.com/office/officeart/2005/8/layout/hierarchy4"/>
    <dgm:cxn modelId="{CD759979-F8D3-A940-83D0-D0980AB3BF91}" type="presParOf" srcId="{7ABA9CCD-D914-B34A-B627-35EC1835470A}" destId="{F9BCF3BD-E652-CA4A-A519-8C73C2C0DE09}" srcOrd="4" destOrd="0" presId="urn:microsoft.com/office/officeart/2005/8/layout/hierarchy4"/>
    <dgm:cxn modelId="{0BAF2515-5DE8-8D49-A2E8-BAE9D2E4D6D8}" type="presParOf" srcId="{F9BCF3BD-E652-CA4A-A519-8C73C2C0DE09}" destId="{47DC9C68-79FE-0E46-B407-5BAFA93E58E0}" srcOrd="0" destOrd="0" presId="urn:microsoft.com/office/officeart/2005/8/layout/hierarchy4"/>
    <dgm:cxn modelId="{F3EE5FB8-BFD9-D449-ABFD-1A95AB8C1BB7}" type="presParOf" srcId="{F9BCF3BD-E652-CA4A-A519-8C73C2C0DE09}" destId="{EB6A9F9B-7C14-AB4D-AE3C-2D6DB7DABF24}" srcOrd="1" destOrd="0" presId="urn:microsoft.com/office/officeart/2005/8/layout/hierarchy4"/>
    <dgm:cxn modelId="{7E75A217-E7BA-AF49-8B6D-EF5D2619CA0C}" type="presParOf" srcId="{A9588D29-32C0-EE49-A88D-FD40D1D7C4BF}" destId="{D8C84EF5-1FDE-8043-BA30-0E6A5DEFA2EA}" srcOrd="1" destOrd="0" presId="urn:microsoft.com/office/officeart/2005/8/layout/hierarchy4"/>
    <dgm:cxn modelId="{9A9F1C3C-63A0-B643-BCAB-B24B86E989FE}" type="presParOf" srcId="{A9588D29-32C0-EE49-A88D-FD40D1D7C4BF}" destId="{93D548F6-6809-1E42-9401-3846F7BDE177}" srcOrd="2" destOrd="0" presId="urn:microsoft.com/office/officeart/2005/8/layout/hierarchy4"/>
    <dgm:cxn modelId="{8EAC8A58-A209-EF46-8D6D-906A42299097}" type="presParOf" srcId="{93D548F6-6809-1E42-9401-3846F7BDE177}" destId="{3553EFDC-63F5-5347-B0EF-468B536E386E}" srcOrd="0" destOrd="0" presId="urn:microsoft.com/office/officeart/2005/8/layout/hierarchy4"/>
    <dgm:cxn modelId="{8CD6711E-C014-3A4F-A945-3097FFE0FCC0}" type="presParOf" srcId="{93D548F6-6809-1E42-9401-3846F7BDE177}" destId="{7D1B6E1A-8549-6547-9D70-F44ADE2B837F}" srcOrd="1" destOrd="0" presId="urn:microsoft.com/office/officeart/2005/8/layout/hierarchy4"/>
    <dgm:cxn modelId="{6A8B1AAD-5403-8446-9C04-789C60B00A86}" type="presParOf" srcId="{93D548F6-6809-1E42-9401-3846F7BDE177}" destId="{C5400C5B-E863-A648-8F6C-7A2E40D7E2D9}" srcOrd="2" destOrd="0" presId="urn:microsoft.com/office/officeart/2005/8/layout/hierarchy4"/>
    <dgm:cxn modelId="{6803BADF-93D0-DB43-8432-839965469B2C}" type="presParOf" srcId="{C5400C5B-E863-A648-8F6C-7A2E40D7E2D9}" destId="{E594F825-E58A-AB4A-8927-8BD52E8B634D}" srcOrd="0" destOrd="0" presId="urn:microsoft.com/office/officeart/2005/8/layout/hierarchy4"/>
    <dgm:cxn modelId="{4BF49672-B025-CD45-95D7-EB245E42857F}" type="presParOf" srcId="{E594F825-E58A-AB4A-8927-8BD52E8B634D}" destId="{A28492C6-48F3-8948-97A2-1BD0C03891D0}" srcOrd="0" destOrd="0" presId="urn:microsoft.com/office/officeart/2005/8/layout/hierarchy4"/>
    <dgm:cxn modelId="{ADA15FD8-EA6F-4140-BC7C-F80B9E0A99F7}" type="presParOf" srcId="{E594F825-E58A-AB4A-8927-8BD52E8B634D}" destId="{34C3E917-8499-EF4D-94D9-8A4B3618A468}" srcOrd="1" destOrd="0" presId="urn:microsoft.com/office/officeart/2005/8/layout/hierarchy4"/>
    <dgm:cxn modelId="{31333E00-20E4-E946-A81F-14E18417107E}" type="presParOf" srcId="{C7F6B379-581E-F843-A6BD-05A8E60FFDE3}" destId="{585F03F4-9336-754F-A3C3-4F7DB290B4D0}" srcOrd="1" destOrd="0" presId="urn:microsoft.com/office/officeart/2005/8/layout/hierarchy4"/>
    <dgm:cxn modelId="{E47A3912-25C8-9C49-B89A-712352B330B7}" type="presParOf" srcId="{C7F6B379-581E-F843-A6BD-05A8E60FFDE3}" destId="{86CFB76B-C6A8-5D41-BCF5-A9109B1A456A}" srcOrd="2" destOrd="0" presId="urn:microsoft.com/office/officeart/2005/8/layout/hierarchy4"/>
    <dgm:cxn modelId="{220BEA99-3007-E34E-B528-7922B0B5ECED}" type="presParOf" srcId="{86CFB76B-C6A8-5D41-BCF5-A9109B1A456A}" destId="{29453188-2210-A546-B6A9-3DC4D2FAE182}" srcOrd="0" destOrd="0" presId="urn:microsoft.com/office/officeart/2005/8/layout/hierarchy4"/>
    <dgm:cxn modelId="{C1E7CA91-5F85-CA45-9148-6ECA53C032CA}" type="presParOf" srcId="{86CFB76B-C6A8-5D41-BCF5-A9109B1A456A}" destId="{896FF9D7-D869-894B-A135-70E5A8D3DC1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E1116-2B93-FF43-BFF5-9F4696D2DEE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EDD864-CFC2-B74B-9741-58A89C3D3189}">
      <dgm:prSet phldrT="[Text]"/>
      <dgm:spPr/>
      <dgm:t>
        <a:bodyPr/>
        <a:lstStyle/>
        <a:p>
          <a:r>
            <a:rPr lang="en-US" dirty="0" err="1"/>
            <a:t>Nội</a:t>
          </a:r>
          <a:r>
            <a:rPr lang="en-US" dirty="0"/>
            <a:t> dung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endParaRPr lang="en-US" dirty="0"/>
        </a:p>
      </dgm:t>
    </dgm:pt>
    <dgm:pt modelId="{356E9EBE-5A9E-CC4E-BE3D-7EA8DFC63B3F}" type="parTrans" cxnId="{247FB68B-BC68-1A4B-AB0A-A981724ED68D}">
      <dgm:prSet/>
      <dgm:spPr/>
      <dgm:t>
        <a:bodyPr/>
        <a:lstStyle/>
        <a:p>
          <a:endParaRPr lang="en-US"/>
        </a:p>
      </dgm:t>
    </dgm:pt>
    <dgm:pt modelId="{997F74F1-7AA5-6D43-9A05-BCFBA43A5325}" type="sibTrans" cxnId="{247FB68B-BC68-1A4B-AB0A-A981724ED68D}">
      <dgm:prSet/>
      <dgm:spPr/>
      <dgm:t>
        <a:bodyPr/>
        <a:lstStyle/>
        <a:p>
          <a:endParaRPr lang="en-US"/>
        </a:p>
      </dgm:t>
    </dgm:pt>
    <dgm:pt modelId="{07D2B354-A1DC-6440-9EED-B890F53BB390}">
      <dgm:prSet phldrT="[Text]"/>
      <dgm:spPr/>
      <dgm:t>
        <a:bodyPr/>
        <a:lstStyle/>
        <a:p>
          <a:r>
            <a:rPr lang="en-US" dirty="0"/>
            <a:t>Authentication(</a:t>
          </a:r>
          <a:r>
            <a:rPr lang="en-US" dirty="0" err="1"/>
            <a:t>Chứng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)</a:t>
          </a:r>
        </a:p>
      </dgm:t>
    </dgm:pt>
    <dgm:pt modelId="{0CBC06EC-22B8-B849-A890-1AED3426A76C}" type="parTrans" cxnId="{D536AF19-847B-124A-95DC-C02E785FB822}">
      <dgm:prSet/>
      <dgm:spPr/>
      <dgm:t>
        <a:bodyPr/>
        <a:lstStyle/>
        <a:p>
          <a:endParaRPr lang="en-US"/>
        </a:p>
      </dgm:t>
    </dgm:pt>
    <dgm:pt modelId="{122ED2A5-E3DC-5340-853F-22B539548568}" type="sibTrans" cxnId="{D536AF19-847B-124A-95DC-C02E785FB822}">
      <dgm:prSet/>
      <dgm:spPr/>
      <dgm:t>
        <a:bodyPr/>
        <a:lstStyle/>
        <a:p>
          <a:endParaRPr lang="en-US"/>
        </a:p>
      </dgm:t>
    </dgm:pt>
    <dgm:pt modelId="{975E1D37-7C42-1D49-98BE-D41632A069DE}">
      <dgm:prSet phldrT="[Text]"/>
      <dgm:spPr/>
      <dgm:t>
        <a:bodyPr/>
        <a:lstStyle/>
        <a:p>
          <a:r>
            <a:rPr lang="en-US" dirty="0" err="1"/>
            <a:t>Authorziation</a:t>
          </a:r>
          <a:r>
            <a:rPr lang="en-US" dirty="0"/>
            <a:t>(</a:t>
          </a:r>
          <a:r>
            <a:rPr lang="en-US" dirty="0" err="1"/>
            <a:t>Uỷ</a:t>
          </a:r>
          <a:r>
            <a:rPr lang="en-US" dirty="0"/>
            <a:t> </a:t>
          </a:r>
          <a:r>
            <a:rPr lang="en-US" dirty="0" err="1"/>
            <a:t>quyền</a:t>
          </a:r>
          <a:r>
            <a:rPr lang="en-US" dirty="0"/>
            <a:t>)</a:t>
          </a:r>
        </a:p>
      </dgm:t>
    </dgm:pt>
    <dgm:pt modelId="{F5EED873-C8DA-684C-B824-0DD60DC3B01B}" type="parTrans" cxnId="{BDFC6F57-1B44-0F48-A1A8-E0CA25CC6382}">
      <dgm:prSet/>
      <dgm:spPr/>
      <dgm:t>
        <a:bodyPr/>
        <a:lstStyle/>
        <a:p>
          <a:endParaRPr lang="en-US"/>
        </a:p>
      </dgm:t>
    </dgm:pt>
    <dgm:pt modelId="{A05B2685-B023-6847-A017-2DBFBF48811E}" type="sibTrans" cxnId="{BDFC6F57-1B44-0F48-A1A8-E0CA25CC6382}">
      <dgm:prSet/>
      <dgm:spPr/>
      <dgm:t>
        <a:bodyPr/>
        <a:lstStyle/>
        <a:p>
          <a:endParaRPr lang="en-US"/>
        </a:p>
      </dgm:t>
    </dgm:pt>
    <dgm:pt modelId="{54AB3E6B-46D6-1449-8DE0-703E7300A8EE}">
      <dgm:prSet/>
      <dgm:spPr/>
      <dgm:t>
        <a:bodyPr/>
        <a:lstStyle/>
        <a:p>
          <a:r>
            <a:rPr lang="en-US" dirty="0"/>
            <a:t>Audit(</a:t>
          </a:r>
          <a:r>
            <a:rPr lang="en-US" dirty="0" err="1"/>
            <a:t>Ghi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ký</a:t>
          </a:r>
          <a:r>
            <a:rPr lang="en-US" dirty="0"/>
            <a:t>)</a:t>
          </a:r>
        </a:p>
      </dgm:t>
    </dgm:pt>
    <dgm:pt modelId="{DF7C92ED-F174-5947-9DD9-57340A5FB0D8}" type="parTrans" cxnId="{5CC963BE-1870-764C-910F-5EB7CD105F63}">
      <dgm:prSet/>
      <dgm:spPr/>
      <dgm:t>
        <a:bodyPr/>
        <a:lstStyle/>
        <a:p>
          <a:endParaRPr lang="en-US"/>
        </a:p>
      </dgm:t>
    </dgm:pt>
    <dgm:pt modelId="{B3367F6B-DE83-6741-90FD-FA2FC56D5685}" type="sibTrans" cxnId="{5CC963BE-1870-764C-910F-5EB7CD105F63}">
      <dgm:prSet/>
      <dgm:spPr/>
      <dgm:t>
        <a:bodyPr/>
        <a:lstStyle/>
        <a:p>
          <a:endParaRPr lang="en-US"/>
        </a:p>
      </dgm:t>
    </dgm:pt>
    <dgm:pt modelId="{EF972DD4-24B3-2E48-A6A9-CF0ADB4F00F7}">
      <dgm:prSet/>
      <dgm:spPr/>
      <dgm:t>
        <a:bodyPr/>
        <a:lstStyle/>
        <a:p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tục</a:t>
          </a:r>
          <a:r>
            <a:rPr lang="en-US" dirty="0"/>
            <a:t>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endParaRPr lang="en-US" dirty="0"/>
        </a:p>
      </dgm:t>
    </dgm:pt>
    <dgm:pt modelId="{C5CED713-A893-9545-9762-0606D5516752}" type="parTrans" cxnId="{04CE270D-3594-6040-80F9-6D6456BC7730}">
      <dgm:prSet/>
      <dgm:spPr/>
      <dgm:t>
        <a:bodyPr/>
        <a:lstStyle/>
        <a:p>
          <a:endParaRPr lang="en-US"/>
        </a:p>
      </dgm:t>
    </dgm:pt>
    <dgm:pt modelId="{3152F05C-D001-2D40-A65D-D31F551087EF}" type="sibTrans" cxnId="{04CE270D-3594-6040-80F9-6D6456BC7730}">
      <dgm:prSet/>
      <dgm:spPr/>
      <dgm:t>
        <a:bodyPr/>
        <a:lstStyle/>
        <a:p>
          <a:endParaRPr lang="en-US"/>
        </a:p>
      </dgm:t>
    </dgm:pt>
    <dgm:pt modelId="{2E79A4A4-7471-2548-81C6-D57F15897F74}">
      <dgm:prSet/>
      <dgm:spPr/>
      <dgm:t>
        <a:bodyPr/>
        <a:lstStyle/>
        <a:p>
          <a:r>
            <a:rPr lang="en-US" dirty="0" err="1"/>
            <a:t>Tài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khảo</a:t>
          </a:r>
          <a:endParaRPr lang="en-US" dirty="0"/>
        </a:p>
      </dgm:t>
    </dgm:pt>
    <dgm:pt modelId="{ACEAC0BD-55D6-584E-B492-23E9891D0791}" type="sibTrans" cxnId="{993BF6E9-5867-5F46-AB36-1D2EA7F2958B}">
      <dgm:prSet/>
      <dgm:spPr/>
      <dgm:t>
        <a:bodyPr/>
        <a:lstStyle/>
        <a:p>
          <a:endParaRPr lang="en-US"/>
        </a:p>
      </dgm:t>
    </dgm:pt>
    <dgm:pt modelId="{72EF285C-1300-BD47-9F1F-B4FBB5FBFDF0}" type="parTrans" cxnId="{993BF6E9-5867-5F46-AB36-1D2EA7F2958B}">
      <dgm:prSet/>
      <dgm:spPr/>
      <dgm:t>
        <a:bodyPr/>
        <a:lstStyle/>
        <a:p>
          <a:endParaRPr lang="en-US"/>
        </a:p>
      </dgm:t>
    </dgm:pt>
    <dgm:pt modelId="{290198D1-C849-4345-BE33-3CAA8F4737AD}" type="pres">
      <dgm:prSet presAssocID="{951E1116-2B93-FF43-BFF5-9F4696D2DEE5}" presName="Name0" presStyleCnt="0">
        <dgm:presLayoutVars>
          <dgm:chMax val="7"/>
          <dgm:chPref val="7"/>
          <dgm:dir/>
        </dgm:presLayoutVars>
      </dgm:prSet>
      <dgm:spPr/>
    </dgm:pt>
    <dgm:pt modelId="{9CBCB78D-F457-3F42-8D88-6F3634B10BC0}" type="pres">
      <dgm:prSet presAssocID="{951E1116-2B93-FF43-BFF5-9F4696D2DEE5}" presName="Name1" presStyleCnt="0"/>
      <dgm:spPr/>
    </dgm:pt>
    <dgm:pt modelId="{C41AF9EF-9226-EB49-B49D-EE0BFD5F01FE}" type="pres">
      <dgm:prSet presAssocID="{951E1116-2B93-FF43-BFF5-9F4696D2DEE5}" presName="cycle" presStyleCnt="0"/>
      <dgm:spPr/>
    </dgm:pt>
    <dgm:pt modelId="{7F59EEA9-BC37-314D-B331-72279790B3EA}" type="pres">
      <dgm:prSet presAssocID="{951E1116-2B93-FF43-BFF5-9F4696D2DEE5}" presName="srcNode" presStyleLbl="node1" presStyleIdx="0" presStyleCnt="6"/>
      <dgm:spPr/>
    </dgm:pt>
    <dgm:pt modelId="{374F0C8B-2969-7F41-AAD3-9091FC1B59EC}" type="pres">
      <dgm:prSet presAssocID="{951E1116-2B93-FF43-BFF5-9F4696D2DEE5}" presName="conn" presStyleLbl="parChTrans1D2" presStyleIdx="0" presStyleCnt="1"/>
      <dgm:spPr/>
    </dgm:pt>
    <dgm:pt modelId="{19BD6372-DD98-5D41-A8BF-A50A33445589}" type="pres">
      <dgm:prSet presAssocID="{951E1116-2B93-FF43-BFF5-9F4696D2DEE5}" presName="extraNode" presStyleLbl="node1" presStyleIdx="0" presStyleCnt="6"/>
      <dgm:spPr/>
    </dgm:pt>
    <dgm:pt modelId="{68D1C59B-8D0A-3249-A140-5950FB7FEF77}" type="pres">
      <dgm:prSet presAssocID="{951E1116-2B93-FF43-BFF5-9F4696D2DEE5}" presName="dstNode" presStyleLbl="node1" presStyleIdx="0" presStyleCnt="6"/>
      <dgm:spPr/>
    </dgm:pt>
    <dgm:pt modelId="{FEF45E81-D7EB-B744-8451-4FA7F3A13EA2}" type="pres">
      <dgm:prSet presAssocID="{65EDD864-CFC2-B74B-9741-58A89C3D3189}" presName="text_1" presStyleLbl="node1" presStyleIdx="0" presStyleCnt="6">
        <dgm:presLayoutVars>
          <dgm:bulletEnabled val="1"/>
        </dgm:presLayoutVars>
      </dgm:prSet>
      <dgm:spPr/>
    </dgm:pt>
    <dgm:pt modelId="{E1844D3D-2616-314B-B659-95E6AE4A361D}" type="pres">
      <dgm:prSet presAssocID="{65EDD864-CFC2-B74B-9741-58A89C3D3189}" presName="accent_1" presStyleCnt="0"/>
      <dgm:spPr/>
    </dgm:pt>
    <dgm:pt modelId="{E5F91BCA-FAD1-6E42-A01D-DD065526B36B}" type="pres">
      <dgm:prSet presAssocID="{65EDD864-CFC2-B74B-9741-58A89C3D3189}" presName="accentRepeatNode" presStyleLbl="solidFgAcc1" presStyleIdx="0" presStyleCnt="6" custLinFactNeighborX="2209" custLinFactNeighborY="-13254"/>
      <dgm:spPr/>
    </dgm:pt>
    <dgm:pt modelId="{AD77656A-84DC-A64D-A721-A5E38B8DE19E}" type="pres">
      <dgm:prSet presAssocID="{07D2B354-A1DC-6440-9EED-B890F53BB390}" presName="text_2" presStyleLbl="node1" presStyleIdx="1" presStyleCnt="6">
        <dgm:presLayoutVars>
          <dgm:bulletEnabled val="1"/>
        </dgm:presLayoutVars>
      </dgm:prSet>
      <dgm:spPr/>
    </dgm:pt>
    <dgm:pt modelId="{FDDE732B-787F-7A43-96AC-7E92392B31AF}" type="pres">
      <dgm:prSet presAssocID="{07D2B354-A1DC-6440-9EED-B890F53BB390}" presName="accent_2" presStyleCnt="0"/>
      <dgm:spPr/>
    </dgm:pt>
    <dgm:pt modelId="{B7697F0A-1471-1B41-8D22-BB8ECF52B84B}" type="pres">
      <dgm:prSet presAssocID="{07D2B354-A1DC-6440-9EED-B890F53BB390}" presName="accentRepeatNode" presStyleLbl="solidFgAcc1" presStyleIdx="1" presStyleCnt="6"/>
      <dgm:spPr/>
    </dgm:pt>
    <dgm:pt modelId="{E834B7D3-868B-084E-A5FD-F7AC86147EFD}" type="pres">
      <dgm:prSet presAssocID="{975E1D37-7C42-1D49-98BE-D41632A069DE}" presName="text_3" presStyleLbl="node1" presStyleIdx="2" presStyleCnt="6">
        <dgm:presLayoutVars>
          <dgm:bulletEnabled val="1"/>
        </dgm:presLayoutVars>
      </dgm:prSet>
      <dgm:spPr/>
    </dgm:pt>
    <dgm:pt modelId="{289484B6-7A8A-C64F-AB87-881278CB0850}" type="pres">
      <dgm:prSet presAssocID="{975E1D37-7C42-1D49-98BE-D41632A069DE}" presName="accent_3" presStyleCnt="0"/>
      <dgm:spPr/>
    </dgm:pt>
    <dgm:pt modelId="{4149E15D-C353-E34C-AD83-6B2CB38B914B}" type="pres">
      <dgm:prSet presAssocID="{975E1D37-7C42-1D49-98BE-D41632A069DE}" presName="accentRepeatNode" presStyleLbl="solidFgAcc1" presStyleIdx="2" presStyleCnt="6"/>
      <dgm:spPr/>
    </dgm:pt>
    <dgm:pt modelId="{4D4626EF-29D0-7145-B4AF-BB3FAFDF6080}" type="pres">
      <dgm:prSet presAssocID="{54AB3E6B-46D6-1449-8DE0-703E7300A8EE}" presName="text_4" presStyleLbl="node1" presStyleIdx="3" presStyleCnt="6">
        <dgm:presLayoutVars>
          <dgm:bulletEnabled val="1"/>
        </dgm:presLayoutVars>
      </dgm:prSet>
      <dgm:spPr/>
    </dgm:pt>
    <dgm:pt modelId="{D546768F-C4A7-7D45-BEC3-2A7CD970A1E4}" type="pres">
      <dgm:prSet presAssocID="{54AB3E6B-46D6-1449-8DE0-703E7300A8EE}" presName="accent_4" presStyleCnt="0"/>
      <dgm:spPr/>
    </dgm:pt>
    <dgm:pt modelId="{D56A5259-6063-1444-8BA9-45EA60D51C95}" type="pres">
      <dgm:prSet presAssocID="{54AB3E6B-46D6-1449-8DE0-703E7300A8EE}" presName="accentRepeatNode" presStyleLbl="solidFgAcc1" presStyleIdx="3" presStyleCnt="6"/>
      <dgm:spPr/>
    </dgm:pt>
    <dgm:pt modelId="{D8C6ED49-66DD-9545-BA52-913EE5EA13CB}" type="pres">
      <dgm:prSet presAssocID="{EF972DD4-24B3-2E48-A6A9-CF0ADB4F00F7}" presName="text_5" presStyleLbl="node1" presStyleIdx="4" presStyleCnt="6">
        <dgm:presLayoutVars>
          <dgm:bulletEnabled val="1"/>
        </dgm:presLayoutVars>
      </dgm:prSet>
      <dgm:spPr/>
    </dgm:pt>
    <dgm:pt modelId="{D92F67D3-3AFC-AD4A-BE86-64B8EADE3069}" type="pres">
      <dgm:prSet presAssocID="{EF972DD4-24B3-2E48-A6A9-CF0ADB4F00F7}" presName="accent_5" presStyleCnt="0"/>
      <dgm:spPr/>
    </dgm:pt>
    <dgm:pt modelId="{7AEEA8C4-0A0B-2546-A90E-657DBB924471}" type="pres">
      <dgm:prSet presAssocID="{EF972DD4-24B3-2E48-A6A9-CF0ADB4F00F7}" presName="accentRepeatNode" presStyleLbl="solidFgAcc1" presStyleIdx="4" presStyleCnt="6"/>
      <dgm:spPr/>
    </dgm:pt>
    <dgm:pt modelId="{C432E1DD-E359-5D4D-9C74-4015566233F9}" type="pres">
      <dgm:prSet presAssocID="{2E79A4A4-7471-2548-81C6-D57F15897F74}" presName="text_6" presStyleLbl="node1" presStyleIdx="5" presStyleCnt="6">
        <dgm:presLayoutVars>
          <dgm:bulletEnabled val="1"/>
        </dgm:presLayoutVars>
      </dgm:prSet>
      <dgm:spPr/>
    </dgm:pt>
    <dgm:pt modelId="{6EDE8719-8C7E-884B-B386-BCA19F82AAC2}" type="pres">
      <dgm:prSet presAssocID="{2E79A4A4-7471-2548-81C6-D57F15897F74}" presName="accent_6" presStyleCnt="0"/>
      <dgm:spPr/>
    </dgm:pt>
    <dgm:pt modelId="{21A426A8-2824-DC49-AB9A-7B1D9B5928AF}" type="pres">
      <dgm:prSet presAssocID="{2E79A4A4-7471-2548-81C6-D57F15897F74}" presName="accentRepeatNode" presStyleLbl="solidFgAcc1" presStyleIdx="5" presStyleCnt="6"/>
      <dgm:spPr/>
    </dgm:pt>
  </dgm:ptLst>
  <dgm:cxnLst>
    <dgm:cxn modelId="{04CE270D-3594-6040-80F9-6D6456BC7730}" srcId="{951E1116-2B93-FF43-BFF5-9F4696D2DEE5}" destId="{EF972DD4-24B3-2E48-A6A9-CF0ADB4F00F7}" srcOrd="4" destOrd="0" parTransId="{C5CED713-A893-9545-9762-0606D5516752}" sibTransId="{3152F05C-D001-2D40-A65D-D31F551087EF}"/>
    <dgm:cxn modelId="{D536AF19-847B-124A-95DC-C02E785FB822}" srcId="{951E1116-2B93-FF43-BFF5-9F4696D2DEE5}" destId="{07D2B354-A1DC-6440-9EED-B890F53BB390}" srcOrd="1" destOrd="0" parTransId="{0CBC06EC-22B8-B849-A890-1AED3426A76C}" sibTransId="{122ED2A5-E3DC-5340-853F-22B539548568}"/>
    <dgm:cxn modelId="{BDFC6F57-1B44-0F48-A1A8-E0CA25CC6382}" srcId="{951E1116-2B93-FF43-BFF5-9F4696D2DEE5}" destId="{975E1D37-7C42-1D49-98BE-D41632A069DE}" srcOrd="2" destOrd="0" parTransId="{F5EED873-C8DA-684C-B824-0DD60DC3B01B}" sibTransId="{A05B2685-B023-6847-A017-2DBFBF48811E}"/>
    <dgm:cxn modelId="{E3F4EF68-F63C-8649-921B-BD5C7551C227}" type="presOf" srcId="{54AB3E6B-46D6-1449-8DE0-703E7300A8EE}" destId="{4D4626EF-29D0-7145-B4AF-BB3FAFDF6080}" srcOrd="0" destOrd="0" presId="urn:microsoft.com/office/officeart/2008/layout/VerticalCurvedList"/>
    <dgm:cxn modelId="{07215A6B-8878-9F4C-A21D-0505664D3C1E}" type="presOf" srcId="{07D2B354-A1DC-6440-9EED-B890F53BB390}" destId="{AD77656A-84DC-A64D-A721-A5E38B8DE19E}" srcOrd="0" destOrd="0" presId="urn:microsoft.com/office/officeart/2008/layout/VerticalCurvedList"/>
    <dgm:cxn modelId="{47555F6F-4547-194F-8391-5FD9004360B4}" type="presOf" srcId="{997F74F1-7AA5-6D43-9A05-BCFBA43A5325}" destId="{374F0C8B-2969-7F41-AAD3-9091FC1B59EC}" srcOrd="0" destOrd="0" presId="urn:microsoft.com/office/officeart/2008/layout/VerticalCurvedList"/>
    <dgm:cxn modelId="{0B61E386-9F08-C144-82B7-5465A1A22ED0}" type="presOf" srcId="{975E1D37-7C42-1D49-98BE-D41632A069DE}" destId="{E834B7D3-868B-084E-A5FD-F7AC86147EFD}" srcOrd="0" destOrd="0" presId="urn:microsoft.com/office/officeart/2008/layout/VerticalCurvedList"/>
    <dgm:cxn modelId="{247FB68B-BC68-1A4B-AB0A-A981724ED68D}" srcId="{951E1116-2B93-FF43-BFF5-9F4696D2DEE5}" destId="{65EDD864-CFC2-B74B-9741-58A89C3D3189}" srcOrd="0" destOrd="0" parTransId="{356E9EBE-5A9E-CC4E-BE3D-7EA8DFC63B3F}" sibTransId="{997F74F1-7AA5-6D43-9A05-BCFBA43A5325}"/>
    <dgm:cxn modelId="{7EDD6E9F-A926-5246-A55F-21BC76BF7D8C}" type="presOf" srcId="{951E1116-2B93-FF43-BFF5-9F4696D2DEE5}" destId="{290198D1-C849-4345-BE33-3CAA8F4737AD}" srcOrd="0" destOrd="0" presId="urn:microsoft.com/office/officeart/2008/layout/VerticalCurvedList"/>
    <dgm:cxn modelId="{E65CDD9F-D0B8-B941-9E89-07856AC80AAB}" type="presOf" srcId="{EF972DD4-24B3-2E48-A6A9-CF0ADB4F00F7}" destId="{D8C6ED49-66DD-9545-BA52-913EE5EA13CB}" srcOrd="0" destOrd="0" presId="urn:microsoft.com/office/officeart/2008/layout/VerticalCurvedList"/>
    <dgm:cxn modelId="{5CC963BE-1870-764C-910F-5EB7CD105F63}" srcId="{951E1116-2B93-FF43-BFF5-9F4696D2DEE5}" destId="{54AB3E6B-46D6-1449-8DE0-703E7300A8EE}" srcOrd="3" destOrd="0" parTransId="{DF7C92ED-F174-5947-9DD9-57340A5FB0D8}" sibTransId="{B3367F6B-DE83-6741-90FD-FA2FC56D5685}"/>
    <dgm:cxn modelId="{DE7165CA-2C3C-3F47-912E-FD8C6B9143A2}" type="presOf" srcId="{65EDD864-CFC2-B74B-9741-58A89C3D3189}" destId="{FEF45E81-D7EB-B744-8451-4FA7F3A13EA2}" srcOrd="0" destOrd="0" presId="urn:microsoft.com/office/officeart/2008/layout/VerticalCurvedList"/>
    <dgm:cxn modelId="{F34431E4-6C2C-E840-9C06-2EC8A6669BEB}" type="presOf" srcId="{2E79A4A4-7471-2548-81C6-D57F15897F74}" destId="{C432E1DD-E359-5D4D-9C74-4015566233F9}" srcOrd="0" destOrd="0" presId="urn:microsoft.com/office/officeart/2008/layout/VerticalCurvedList"/>
    <dgm:cxn modelId="{993BF6E9-5867-5F46-AB36-1D2EA7F2958B}" srcId="{951E1116-2B93-FF43-BFF5-9F4696D2DEE5}" destId="{2E79A4A4-7471-2548-81C6-D57F15897F74}" srcOrd="5" destOrd="0" parTransId="{72EF285C-1300-BD47-9F1F-B4FBB5FBFDF0}" sibTransId="{ACEAC0BD-55D6-584E-B492-23E9891D0791}"/>
    <dgm:cxn modelId="{B24A99CE-6E19-D74F-9D12-8C897C49C559}" type="presParOf" srcId="{290198D1-C849-4345-BE33-3CAA8F4737AD}" destId="{9CBCB78D-F457-3F42-8D88-6F3634B10BC0}" srcOrd="0" destOrd="0" presId="urn:microsoft.com/office/officeart/2008/layout/VerticalCurvedList"/>
    <dgm:cxn modelId="{9D5546C1-607A-5442-B0E2-B0362C00B788}" type="presParOf" srcId="{9CBCB78D-F457-3F42-8D88-6F3634B10BC0}" destId="{C41AF9EF-9226-EB49-B49D-EE0BFD5F01FE}" srcOrd="0" destOrd="0" presId="urn:microsoft.com/office/officeart/2008/layout/VerticalCurvedList"/>
    <dgm:cxn modelId="{10E7796D-0C39-784F-9880-4D9A5B95AAD1}" type="presParOf" srcId="{C41AF9EF-9226-EB49-B49D-EE0BFD5F01FE}" destId="{7F59EEA9-BC37-314D-B331-72279790B3EA}" srcOrd="0" destOrd="0" presId="urn:microsoft.com/office/officeart/2008/layout/VerticalCurvedList"/>
    <dgm:cxn modelId="{A5D5CA5E-21B5-F747-A199-CA02B6E8DAE0}" type="presParOf" srcId="{C41AF9EF-9226-EB49-B49D-EE0BFD5F01FE}" destId="{374F0C8B-2969-7F41-AAD3-9091FC1B59EC}" srcOrd="1" destOrd="0" presId="urn:microsoft.com/office/officeart/2008/layout/VerticalCurvedList"/>
    <dgm:cxn modelId="{E7BB66AF-75B4-114B-AD78-700035B85124}" type="presParOf" srcId="{C41AF9EF-9226-EB49-B49D-EE0BFD5F01FE}" destId="{19BD6372-DD98-5D41-A8BF-A50A33445589}" srcOrd="2" destOrd="0" presId="urn:microsoft.com/office/officeart/2008/layout/VerticalCurvedList"/>
    <dgm:cxn modelId="{18CD431D-0E9F-4949-BE4C-3E8D6C747DBA}" type="presParOf" srcId="{C41AF9EF-9226-EB49-B49D-EE0BFD5F01FE}" destId="{68D1C59B-8D0A-3249-A140-5950FB7FEF77}" srcOrd="3" destOrd="0" presId="urn:microsoft.com/office/officeart/2008/layout/VerticalCurvedList"/>
    <dgm:cxn modelId="{D3336464-AE4F-B741-8164-136DEF7DF826}" type="presParOf" srcId="{9CBCB78D-F457-3F42-8D88-6F3634B10BC0}" destId="{FEF45E81-D7EB-B744-8451-4FA7F3A13EA2}" srcOrd="1" destOrd="0" presId="urn:microsoft.com/office/officeart/2008/layout/VerticalCurvedList"/>
    <dgm:cxn modelId="{F164164C-B44A-BF4D-8CC0-2FAEE795F846}" type="presParOf" srcId="{9CBCB78D-F457-3F42-8D88-6F3634B10BC0}" destId="{E1844D3D-2616-314B-B659-95E6AE4A361D}" srcOrd="2" destOrd="0" presId="urn:microsoft.com/office/officeart/2008/layout/VerticalCurvedList"/>
    <dgm:cxn modelId="{8CA0368D-F301-7E4D-BAF0-166DFD39376E}" type="presParOf" srcId="{E1844D3D-2616-314B-B659-95E6AE4A361D}" destId="{E5F91BCA-FAD1-6E42-A01D-DD065526B36B}" srcOrd="0" destOrd="0" presId="urn:microsoft.com/office/officeart/2008/layout/VerticalCurvedList"/>
    <dgm:cxn modelId="{90AE2CA3-BBF4-3046-92BD-05C13ECD2D2C}" type="presParOf" srcId="{9CBCB78D-F457-3F42-8D88-6F3634B10BC0}" destId="{AD77656A-84DC-A64D-A721-A5E38B8DE19E}" srcOrd="3" destOrd="0" presId="urn:microsoft.com/office/officeart/2008/layout/VerticalCurvedList"/>
    <dgm:cxn modelId="{F73C776F-E71F-CA47-8947-A8E83478444C}" type="presParOf" srcId="{9CBCB78D-F457-3F42-8D88-6F3634B10BC0}" destId="{FDDE732B-787F-7A43-96AC-7E92392B31AF}" srcOrd="4" destOrd="0" presId="urn:microsoft.com/office/officeart/2008/layout/VerticalCurvedList"/>
    <dgm:cxn modelId="{3BCE7154-6633-6246-8713-B9BBB35DE49B}" type="presParOf" srcId="{FDDE732B-787F-7A43-96AC-7E92392B31AF}" destId="{B7697F0A-1471-1B41-8D22-BB8ECF52B84B}" srcOrd="0" destOrd="0" presId="urn:microsoft.com/office/officeart/2008/layout/VerticalCurvedList"/>
    <dgm:cxn modelId="{5E21DD54-0733-334B-B455-DCB1E774A1C3}" type="presParOf" srcId="{9CBCB78D-F457-3F42-8D88-6F3634B10BC0}" destId="{E834B7D3-868B-084E-A5FD-F7AC86147EFD}" srcOrd="5" destOrd="0" presId="urn:microsoft.com/office/officeart/2008/layout/VerticalCurvedList"/>
    <dgm:cxn modelId="{43DC5D21-4CCE-E44A-8D7A-86C69E8E2D0A}" type="presParOf" srcId="{9CBCB78D-F457-3F42-8D88-6F3634B10BC0}" destId="{289484B6-7A8A-C64F-AB87-881278CB0850}" srcOrd="6" destOrd="0" presId="urn:microsoft.com/office/officeart/2008/layout/VerticalCurvedList"/>
    <dgm:cxn modelId="{F9327691-CF6A-2340-B8BD-F66E0AAB98A9}" type="presParOf" srcId="{289484B6-7A8A-C64F-AB87-881278CB0850}" destId="{4149E15D-C353-E34C-AD83-6B2CB38B914B}" srcOrd="0" destOrd="0" presId="urn:microsoft.com/office/officeart/2008/layout/VerticalCurvedList"/>
    <dgm:cxn modelId="{9743A3E1-A7DE-EC4F-9682-0C5CA28D0DD1}" type="presParOf" srcId="{9CBCB78D-F457-3F42-8D88-6F3634B10BC0}" destId="{4D4626EF-29D0-7145-B4AF-BB3FAFDF6080}" srcOrd="7" destOrd="0" presId="urn:microsoft.com/office/officeart/2008/layout/VerticalCurvedList"/>
    <dgm:cxn modelId="{F85B2EC6-4714-0144-81F2-918A214516F6}" type="presParOf" srcId="{9CBCB78D-F457-3F42-8D88-6F3634B10BC0}" destId="{D546768F-C4A7-7D45-BEC3-2A7CD970A1E4}" srcOrd="8" destOrd="0" presId="urn:microsoft.com/office/officeart/2008/layout/VerticalCurvedList"/>
    <dgm:cxn modelId="{C634F748-CB26-2E4F-BC93-226DBE155AB1}" type="presParOf" srcId="{D546768F-C4A7-7D45-BEC3-2A7CD970A1E4}" destId="{D56A5259-6063-1444-8BA9-45EA60D51C95}" srcOrd="0" destOrd="0" presId="urn:microsoft.com/office/officeart/2008/layout/VerticalCurvedList"/>
    <dgm:cxn modelId="{695D1629-7767-6044-9C54-84FF8C1F0B9D}" type="presParOf" srcId="{9CBCB78D-F457-3F42-8D88-6F3634B10BC0}" destId="{D8C6ED49-66DD-9545-BA52-913EE5EA13CB}" srcOrd="9" destOrd="0" presId="urn:microsoft.com/office/officeart/2008/layout/VerticalCurvedList"/>
    <dgm:cxn modelId="{7BD6F7FE-596C-ED4B-BFBA-30C32420245A}" type="presParOf" srcId="{9CBCB78D-F457-3F42-8D88-6F3634B10BC0}" destId="{D92F67D3-3AFC-AD4A-BE86-64B8EADE3069}" srcOrd="10" destOrd="0" presId="urn:microsoft.com/office/officeart/2008/layout/VerticalCurvedList"/>
    <dgm:cxn modelId="{23C4E370-D38E-1245-BF4C-40E101FA8135}" type="presParOf" srcId="{D92F67D3-3AFC-AD4A-BE86-64B8EADE3069}" destId="{7AEEA8C4-0A0B-2546-A90E-657DBB924471}" srcOrd="0" destOrd="0" presId="urn:microsoft.com/office/officeart/2008/layout/VerticalCurvedList"/>
    <dgm:cxn modelId="{E0780E28-F7FB-D44E-AD8E-D5F43F17BDAB}" type="presParOf" srcId="{9CBCB78D-F457-3F42-8D88-6F3634B10BC0}" destId="{C432E1DD-E359-5D4D-9C74-4015566233F9}" srcOrd="11" destOrd="0" presId="urn:microsoft.com/office/officeart/2008/layout/VerticalCurvedList"/>
    <dgm:cxn modelId="{27ADA9A6-712B-EA4D-B7C4-A37674D380CD}" type="presParOf" srcId="{9CBCB78D-F457-3F42-8D88-6F3634B10BC0}" destId="{6EDE8719-8C7E-884B-B386-BCA19F82AAC2}" srcOrd="12" destOrd="0" presId="urn:microsoft.com/office/officeart/2008/layout/VerticalCurvedList"/>
    <dgm:cxn modelId="{E2BDD637-1268-A148-8234-04E353F01862}" type="presParOf" srcId="{6EDE8719-8C7E-884B-B386-BCA19F82AAC2}" destId="{21A426A8-2824-DC49-AB9A-7B1D9B5928A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F0C8B-2969-7F41-AAD3-9091FC1B59EC}">
      <dsp:nvSpPr>
        <dsp:cNvPr id="0" name=""/>
        <dsp:cNvSpPr/>
      </dsp:nvSpPr>
      <dsp:spPr>
        <a:xfrm>
          <a:off x="-6543733" y="-1000768"/>
          <a:ext cx="7788560" cy="7788560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45E81-D7EB-B744-8451-4FA7F3A13EA2}">
      <dsp:nvSpPr>
        <dsp:cNvPr id="0" name=""/>
        <dsp:cNvSpPr/>
      </dsp:nvSpPr>
      <dsp:spPr>
        <a:xfrm>
          <a:off x="463316" y="304744"/>
          <a:ext cx="9049220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Giới</a:t>
          </a:r>
          <a:r>
            <a:rPr lang="en-US" sz="3100" kern="1200" dirty="0"/>
            <a:t> </a:t>
          </a:r>
          <a:r>
            <a:rPr lang="en-US" sz="3100" kern="1200" dirty="0" err="1"/>
            <a:t>thiệu</a:t>
          </a:r>
          <a:r>
            <a:rPr lang="en-US" sz="3100" kern="1200" dirty="0"/>
            <a:t> </a:t>
          </a:r>
          <a:r>
            <a:rPr lang="en-US" sz="3100" kern="1200" dirty="0" err="1"/>
            <a:t>đề</a:t>
          </a:r>
          <a:r>
            <a:rPr lang="en-US" sz="3100" kern="1200" dirty="0"/>
            <a:t> </a:t>
          </a:r>
          <a:r>
            <a:rPr lang="en-US" sz="3100" kern="1200" dirty="0" err="1"/>
            <a:t>tài</a:t>
          </a:r>
          <a:endParaRPr lang="en-US" sz="3100" kern="1200" dirty="0"/>
        </a:p>
      </dsp:txBody>
      <dsp:txXfrm>
        <a:off x="463316" y="304744"/>
        <a:ext cx="9049220" cy="609257"/>
      </dsp:txXfrm>
    </dsp:sp>
    <dsp:sp modelId="{E5F91BCA-FAD1-6E42-A01D-DD065526B36B}">
      <dsp:nvSpPr>
        <dsp:cNvPr id="0" name=""/>
        <dsp:cNvSpPr/>
      </dsp:nvSpPr>
      <dsp:spPr>
        <a:xfrm>
          <a:off x="99353" y="127648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656A-84DC-A64D-A721-A5E38B8DE19E}">
      <dsp:nvSpPr>
        <dsp:cNvPr id="0" name=""/>
        <dsp:cNvSpPr/>
      </dsp:nvSpPr>
      <dsp:spPr>
        <a:xfrm>
          <a:off x="964472" y="1218515"/>
          <a:ext cx="8548064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Lý</a:t>
          </a:r>
          <a:r>
            <a:rPr lang="en-US" sz="3100" kern="1200" dirty="0"/>
            <a:t> do </a:t>
          </a:r>
          <a:r>
            <a:rPr lang="en-US" sz="3100" kern="1200" dirty="0" err="1"/>
            <a:t>chọn</a:t>
          </a:r>
          <a:r>
            <a:rPr lang="en-US" sz="3100" kern="1200" dirty="0"/>
            <a:t> </a:t>
          </a:r>
          <a:r>
            <a:rPr lang="en-US" sz="3100" kern="1200" dirty="0" err="1"/>
            <a:t>đề</a:t>
          </a:r>
          <a:r>
            <a:rPr lang="en-US" sz="3100" kern="1200" dirty="0"/>
            <a:t> </a:t>
          </a:r>
          <a:r>
            <a:rPr lang="en-US" sz="3100" kern="1200" dirty="0" err="1"/>
            <a:t>tài</a:t>
          </a:r>
          <a:endParaRPr lang="en-US" sz="3100" kern="1200" dirty="0"/>
        </a:p>
      </dsp:txBody>
      <dsp:txXfrm>
        <a:off x="964472" y="1218515"/>
        <a:ext cx="8548064" cy="609257"/>
      </dsp:txXfrm>
    </dsp:sp>
    <dsp:sp modelId="{B7697F0A-1471-1B41-8D22-BB8ECF52B84B}">
      <dsp:nvSpPr>
        <dsp:cNvPr id="0" name=""/>
        <dsp:cNvSpPr/>
      </dsp:nvSpPr>
      <dsp:spPr>
        <a:xfrm>
          <a:off x="583686" y="1142358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4B7D3-868B-084E-A5FD-F7AC86147EFD}">
      <dsp:nvSpPr>
        <dsp:cNvPr id="0" name=""/>
        <dsp:cNvSpPr/>
      </dsp:nvSpPr>
      <dsp:spPr>
        <a:xfrm>
          <a:off x="1193638" y="2132286"/>
          <a:ext cx="8318898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Công</a:t>
          </a:r>
          <a:r>
            <a:rPr lang="en-US" sz="3100" kern="1200" dirty="0"/>
            <a:t> </a:t>
          </a:r>
          <a:r>
            <a:rPr lang="en-US" sz="3100" kern="1200" dirty="0" err="1"/>
            <a:t>nghệ</a:t>
          </a:r>
          <a:r>
            <a:rPr lang="en-US" sz="3100" kern="1200" dirty="0"/>
            <a:t> </a:t>
          </a:r>
          <a:r>
            <a:rPr lang="en-US" sz="3100" kern="1200" dirty="0" err="1"/>
            <a:t>sử</a:t>
          </a:r>
          <a:r>
            <a:rPr lang="en-US" sz="3100" kern="1200" dirty="0"/>
            <a:t> </a:t>
          </a:r>
          <a:r>
            <a:rPr lang="en-US" sz="3100" kern="1200" dirty="0" err="1"/>
            <a:t>dụng</a:t>
          </a:r>
          <a:endParaRPr lang="en-US" sz="3100" kern="1200" dirty="0"/>
        </a:p>
      </dsp:txBody>
      <dsp:txXfrm>
        <a:off x="1193638" y="2132286"/>
        <a:ext cx="8318898" cy="609257"/>
      </dsp:txXfrm>
    </dsp:sp>
    <dsp:sp modelId="{4149E15D-C353-E34C-AD83-6B2CB38B914B}">
      <dsp:nvSpPr>
        <dsp:cNvPr id="0" name=""/>
        <dsp:cNvSpPr/>
      </dsp:nvSpPr>
      <dsp:spPr>
        <a:xfrm>
          <a:off x="812852" y="2056129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626EF-29D0-7145-B4AF-BB3FAFDF6080}">
      <dsp:nvSpPr>
        <dsp:cNvPr id="0" name=""/>
        <dsp:cNvSpPr/>
      </dsp:nvSpPr>
      <dsp:spPr>
        <a:xfrm>
          <a:off x="1193638" y="3045479"/>
          <a:ext cx="8318898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Giao </a:t>
          </a:r>
          <a:r>
            <a:rPr lang="en-US" sz="3100" kern="1200" dirty="0" err="1"/>
            <a:t>diện</a:t>
          </a:r>
          <a:r>
            <a:rPr lang="en-US" sz="3100" kern="1200" dirty="0"/>
            <a:t> </a:t>
          </a:r>
          <a:r>
            <a:rPr lang="en-US" sz="3100" kern="1200" dirty="0" err="1"/>
            <a:t>và</a:t>
          </a:r>
          <a:r>
            <a:rPr lang="en-US" sz="3100" kern="1200" dirty="0"/>
            <a:t> </a:t>
          </a:r>
          <a:r>
            <a:rPr lang="en-US" sz="3100" kern="1200" dirty="0" err="1"/>
            <a:t>chức</a:t>
          </a:r>
          <a:r>
            <a:rPr lang="en-US" sz="3100" kern="1200" dirty="0"/>
            <a:t> </a:t>
          </a:r>
          <a:r>
            <a:rPr lang="en-US" sz="3100" kern="1200" dirty="0" err="1"/>
            <a:t>năng</a:t>
          </a:r>
          <a:r>
            <a:rPr lang="en-US" sz="3100" kern="1200" dirty="0"/>
            <a:t> </a:t>
          </a:r>
          <a:r>
            <a:rPr lang="en-US" sz="3100" kern="1200" dirty="0" err="1"/>
            <a:t>đã</a:t>
          </a:r>
          <a:r>
            <a:rPr lang="en-US" sz="3100" kern="1200" dirty="0"/>
            <a:t> </a:t>
          </a:r>
          <a:r>
            <a:rPr lang="en-US" sz="3100" kern="1200" dirty="0" err="1"/>
            <a:t>làm</a:t>
          </a:r>
          <a:endParaRPr lang="en-US" sz="3100" kern="1200" dirty="0"/>
        </a:p>
      </dsp:txBody>
      <dsp:txXfrm>
        <a:off x="1193638" y="3045479"/>
        <a:ext cx="8318898" cy="609257"/>
      </dsp:txXfrm>
    </dsp:sp>
    <dsp:sp modelId="{D56A5259-6063-1444-8BA9-45EA60D51C95}">
      <dsp:nvSpPr>
        <dsp:cNvPr id="0" name=""/>
        <dsp:cNvSpPr/>
      </dsp:nvSpPr>
      <dsp:spPr>
        <a:xfrm>
          <a:off x="812852" y="2969322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6ED49-66DD-9545-BA52-913EE5EA13CB}">
      <dsp:nvSpPr>
        <dsp:cNvPr id="0" name=""/>
        <dsp:cNvSpPr/>
      </dsp:nvSpPr>
      <dsp:spPr>
        <a:xfrm>
          <a:off x="964472" y="3959250"/>
          <a:ext cx="8548064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Chức</a:t>
          </a:r>
          <a:r>
            <a:rPr lang="en-US" sz="3100" kern="1200" dirty="0"/>
            <a:t> </a:t>
          </a:r>
          <a:r>
            <a:rPr lang="en-US" sz="3100" kern="1200" dirty="0" err="1"/>
            <a:t>năng</a:t>
          </a:r>
          <a:r>
            <a:rPr lang="en-US" sz="3100" kern="1200" dirty="0"/>
            <a:t> </a:t>
          </a:r>
          <a:r>
            <a:rPr lang="en-US" sz="3100" kern="1200" dirty="0" err="1"/>
            <a:t>tiếp</a:t>
          </a:r>
          <a:r>
            <a:rPr lang="en-US" sz="3100" kern="1200" dirty="0"/>
            <a:t> </a:t>
          </a:r>
          <a:r>
            <a:rPr lang="en-US" sz="3100" kern="1200" dirty="0" err="1"/>
            <a:t>tục</a:t>
          </a:r>
          <a:r>
            <a:rPr lang="en-US" sz="3100" kern="1200" dirty="0"/>
            <a:t> </a:t>
          </a:r>
          <a:r>
            <a:rPr lang="en-US" sz="3100" kern="1200" dirty="0" err="1"/>
            <a:t>phát</a:t>
          </a:r>
          <a:r>
            <a:rPr lang="en-US" sz="3100" kern="1200" dirty="0"/>
            <a:t> </a:t>
          </a:r>
          <a:r>
            <a:rPr lang="en-US" sz="3100" kern="1200" dirty="0" err="1"/>
            <a:t>triển</a:t>
          </a:r>
          <a:endParaRPr lang="en-US" sz="3100" kern="1200" dirty="0"/>
        </a:p>
      </dsp:txBody>
      <dsp:txXfrm>
        <a:off x="964472" y="3959250"/>
        <a:ext cx="8548064" cy="609257"/>
      </dsp:txXfrm>
    </dsp:sp>
    <dsp:sp modelId="{7AEEA8C4-0A0B-2546-A90E-657DBB924471}">
      <dsp:nvSpPr>
        <dsp:cNvPr id="0" name=""/>
        <dsp:cNvSpPr/>
      </dsp:nvSpPr>
      <dsp:spPr>
        <a:xfrm>
          <a:off x="583686" y="3883093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2E1DD-E359-5D4D-9C74-4015566233F9}">
      <dsp:nvSpPr>
        <dsp:cNvPr id="0" name=""/>
        <dsp:cNvSpPr/>
      </dsp:nvSpPr>
      <dsp:spPr>
        <a:xfrm>
          <a:off x="463316" y="4873021"/>
          <a:ext cx="9049220" cy="609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9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Tài</a:t>
          </a:r>
          <a:r>
            <a:rPr lang="en-US" sz="3100" kern="1200" dirty="0"/>
            <a:t> </a:t>
          </a:r>
          <a:r>
            <a:rPr lang="en-US" sz="3100" kern="1200" dirty="0" err="1"/>
            <a:t>liệu</a:t>
          </a:r>
          <a:r>
            <a:rPr lang="en-US" sz="3100" kern="1200" dirty="0"/>
            <a:t> </a:t>
          </a:r>
          <a:r>
            <a:rPr lang="en-US" sz="3100" kern="1200" dirty="0" err="1"/>
            <a:t>tham</a:t>
          </a:r>
          <a:r>
            <a:rPr lang="en-US" sz="3100" kern="1200" dirty="0"/>
            <a:t> </a:t>
          </a:r>
          <a:r>
            <a:rPr lang="en-US" sz="3100" kern="1200" dirty="0" err="1"/>
            <a:t>khảo</a:t>
          </a:r>
          <a:endParaRPr lang="en-US" sz="3100" kern="1200" dirty="0"/>
        </a:p>
      </dsp:txBody>
      <dsp:txXfrm>
        <a:off x="463316" y="4873021"/>
        <a:ext cx="9049220" cy="609257"/>
      </dsp:txXfrm>
    </dsp:sp>
    <dsp:sp modelId="{21A426A8-2824-DC49-AB9A-7B1D9B5928AF}">
      <dsp:nvSpPr>
        <dsp:cNvPr id="0" name=""/>
        <dsp:cNvSpPr/>
      </dsp:nvSpPr>
      <dsp:spPr>
        <a:xfrm>
          <a:off x="82530" y="4796864"/>
          <a:ext cx="761572" cy="761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1E11C-52F7-8C46-A5D1-4A6CA04FAC44}">
      <dsp:nvSpPr>
        <dsp:cNvPr id="0" name=""/>
        <dsp:cNvSpPr/>
      </dsp:nvSpPr>
      <dsp:spPr>
        <a:xfrm>
          <a:off x="0" y="2217"/>
          <a:ext cx="8102298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website </a:t>
          </a:r>
          <a:r>
            <a:rPr lang="en-US" sz="2200" kern="1200" dirty="0" err="1"/>
            <a:t>quản</a:t>
          </a:r>
          <a:r>
            <a:rPr lang="en-US" sz="2200" kern="1200" dirty="0"/>
            <a:t> </a:t>
          </a:r>
          <a:r>
            <a:rPr lang="en-US" sz="2200" kern="1200" dirty="0" err="1"/>
            <a:t>lý</a:t>
          </a:r>
          <a:r>
            <a:rPr lang="en-US" sz="2200" kern="1200" dirty="0"/>
            <a:t> </a:t>
          </a:r>
        </a:p>
      </dsp:txBody>
      <dsp:txXfrm>
        <a:off x="43631" y="45848"/>
        <a:ext cx="8015036" cy="1402417"/>
      </dsp:txXfrm>
    </dsp:sp>
    <dsp:sp modelId="{417B93C6-FDC6-F34D-8197-D62CD49E6FC3}">
      <dsp:nvSpPr>
        <dsp:cNvPr id="0" name=""/>
        <dsp:cNvSpPr/>
      </dsp:nvSpPr>
      <dsp:spPr>
        <a:xfrm>
          <a:off x="11105" y="1655397"/>
          <a:ext cx="598970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File </a:t>
          </a:r>
          <a:r>
            <a:rPr lang="en-US" sz="2200" kern="1200" dirty="0" err="1"/>
            <a:t>được</a:t>
          </a:r>
          <a:r>
            <a:rPr lang="en-US" sz="2200" kern="1200" dirty="0"/>
            <a:t> upload </a:t>
          </a:r>
          <a:r>
            <a:rPr lang="en-US" sz="2200" kern="1200" dirty="0" err="1"/>
            <a:t>lên</a:t>
          </a:r>
          <a:r>
            <a:rPr lang="en-US" sz="2200" kern="1200" dirty="0"/>
            <a:t> WS</a:t>
          </a:r>
        </a:p>
      </dsp:txBody>
      <dsp:txXfrm>
        <a:off x="54736" y="1699028"/>
        <a:ext cx="5902443" cy="1402417"/>
      </dsp:txXfrm>
    </dsp:sp>
    <dsp:sp modelId="{152E2C9F-F3DA-8843-AEA0-935A44B61735}">
      <dsp:nvSpPr>
        <dsp:cNvPr id="0" name=""/>
        <dsp:cNvSpPr/>
      </dsp:nvSpPr>
      <dsp:spPr>
        <a:xfrm>
          <a:off x="23274" y="3308453"/>
          <a:ext cx="193429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Thêm</a:t>
          </a:r>
          <a:endParaRPr lang="en-US" sz="2200" kern="1200" dirty="0"/>
        </a:p>
      </dsp:txBody>
      <dsp:txXfrm>
        <a:off x="66905" y="3352084"/>
        <a:ext cx="1847033" cy="1402417"/>
      </dsp:txXfrm>
    </dsp:sp>
    <dsp:sp modelId="{E68B7805-5855-554B-8F16-B8421D070116}">
      <dsp:nvSpPr>
        <dsp:cNvPr id="0" name=""/>
        <dsp:cNvSpPr/>
      </dsp:nvSpPr>
      <dsp:spPr>
        <a:xfrm>
          <a:off x="2038809" y="3308453"/>
          <a:ext cx="193429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Xoá</a:t>
          </a:r>
          <a:endParaRPr lang="en-US" sz="2200" kern="1200" dirty="0"/>
        </a:p>
      </dsp:txBody>
      <dsp:txXfrm>
        <a:off x="2082440" y="3352084"/>
        <a:ext cx="1847033" cy="1402417"/>
      </dsp:txXfrm>
    </dsp:sp>
    <dsp:sp modelId="{47DC9C68-79FE-0E46-B407-5BAFA93E58E0}">
      <dsp:nvSpPr>
        <dsp:cNvPr id="0" name=""/>
        <dsp:cNvSpPr/>
      </dsp:nvSpPr>
      <dsp:spPr>
        <a:xfrm>
          <a:off x="4054345" y="3308453"/>
          <a:ext cx="193429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Sửa</a:t>
          </a:r>
          <a:endParaRPr lang="en-US" sz="2200" kern="1200" dirty="0"/>
        </a:p>
      </dsp:txBody>
      <dsp:txXfrm>
        <a:off x="4097976" y="3352084"/>
        <a:ext cx="1847033" cy="1402417"/>
      </dsp:txXfrm>
    </dsp:sp>
    <dsp:sp modelId="{3553EFDC-63F5-5347-B0EF-468B536E386E}">
      <dsp:nvSpPr>
        <dsp:cNvPr id="0" name=""/>
        <dsp:cNvSpPr/>
      </dsp:nvSpPr>
      <dsp:spPr>
        <a:xfrm>
          <a:off x="6163290" y="1655397"/>
          <a:ext cx="193429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Phân</a:t>
          </a:r>
          <a:r>
            <a:rPr lang="en-US" sz="2200" kern="1200" dirty="0"/>
            <a:t> </a:t>
          </a:r>
          <a:r>
            <a:rPr lang="en-US" sz="2200" kern="1200" dirty="0" err="1"/>
            <a:t>quyền</a:t>
          </a:r>
          <a:endParaRPr lang="en-US" sz="2200" kern="1200" dirty="0"/>
        </a:p>
      </dsp:txBody>
      <dsp:txXfrm>
        <a:off x="6206921" y="1699028"/>
        <a:ext cx="1847033" cy="1402417"/>
      </dsp:txXfrm>
    </dsp:sp>
    <dsp:sp modelId="{A28492C6-48F3-8948-97A2-1BD0C03891D0}">
      <dsp:nvSpPr>
        <dsp:cNvPr id="0" name=""/>
        <dsp:cNvSpPr/>
      </dsp:nvSpPr>
      <dsp:spPr>
        <a:xfrm>
          <a:off x="6163290" y="3308453"/>
          <a:ext cx="1934295" cy="14896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Vai</a:t>
          </a:r>
          <a:r>
            <a:rPr lang="en-US" sz="2200" kern="1200" dirty="0"/>
            <a:t> </a:t>
          </a:r>
          <a:r>
            <a:rPr lang="en-US" sz="2200" kern="1200" dirty="0" err="1"/>
            <a:t>trò</a:t>
          </a:r>
          <a:endParaRPr lang="en-US" sz="2200" kern="1200" dirty="0"/>
        </a:p>
      </dsp:txBody>
      <dsp:txXfrm>
        <a:off x="6206921" y="3352084"/>
        <a:ext cx="1847033" cy="1402417"/>
      </dsp:txXfrm>
    </dsp:sp>
    <dsp:sp modelId="{29453188-2210-A546-B6A9-3DC4D2FAE182}">
      <dsp:nvSpPr>
        <dsp:cNvPr id="0" name=""/>
        <dsp:cNvSpPr/>
      </dsp:nvSpPr>
      <dsp:spPr>
        <a:xfrm>
          <a:off x="8430773" y="2341"/>
          <a:ext cx="960550" cy="4796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Ánh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Xạ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CSDL</a:t>
          </a:r>
        </a:p>
      </dsp:txBody>
      <dsp:txXfrm>
        <a:off x="8458907" y="30475"/>
        <a:ext cx="904282" cy="4740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F0C8B-2969-7F41-AAD3-9091FC1B59EC}">
      <dsp:nvSpPr>
        <dsp:cNvPr id="0" name=""/>
        <dsp:cNvSpPr/>
      </dsp:nvSpPr>
      <dsp:spPr>
        <a:xfrm>
          <a:off x="-5815949" y="-890125"/>
          <a:ext cx="6924005" cy="6924005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45E81-D7EB-B744-8451-4FA7F3A13EA2}">
      <dsp:nvSpPr>
        <dsp:cNvPr id="0" name=""/>
        <dsp:cNvSpPr/>
      </dsp:nvSpPr>
      <dsp:spPr>
        <a:xfrm>
          <a:off x="412815" y="270870"/>
          <a:ext cx="9081028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Nội</a:t>
          </a:r>
          <a:r>
            <a:rPr lang="en-US" sz="2700" kern="1200" dirty="0"/>
            <a:t> dung </a:t>
          </a:r>
          <a:r>
            <a:rPr lang="en-US" sz="2700" kern="1200" dirty="0" err="1"/>
            <a:t>đã</a:t>
          </a:r>
          <a:r>
            <a:rPr lang="en-US" sz="2700" kern="1200" dirty="0"/>
            <a:t> </a:t>
          </a:r>
          <a:r>
            <a:rPr lang="en-US" sz="2700" kern="1200" dirty="0" err="1"/>
            <a:t>thực</a:t>
          </a:r>
          <a:r>
            <a:rPr lang="en-US" sz="2700" kern="1200" dirty="0"/>
            <a:t> </a:t>
          </a:r>
          <a:r>
            <a:rPr lang="en-US" sz="2700" kern="1200" dirty="0" err="1"/>
            <a:t>hiện</a:t>
          </a:r>
          <a:endParaRPr lang="en-US" sz="2700" kern="1200" dirty="0"/>
        </a:p>
      </dsp:txBody>
      <dsp:txXfrm>
        <a:off x="412815" y="270870"/>
        <a:ext cx="9081028" cy="541534"/>
      </dsp:txXfrm>
    </dsp:sp>
    <dsp:sp modelId="{E5F91BCA-FAD1-6E42-A01D-DD065526B36B}">
      <dsp:nvSpPr>
        <dsp:cNvPr id="0" name=""/>
        <dsp:cNvSpPr/>
      </dsp:nvSpPr>
      <dsp:spPr>
        <a:xfrm>
          <a:off x="89309" y="113459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656A-84DC-A64D-A721-A5E38B8DE19E}">
      <dsp:nvSpPr>
        <dsp:cNvPr id="0" name=""/>
        <dsp:cNvSpPr/>
      </dsp:nvSpPr>
      <dsp:spPr>
        <a:xfrm>
          <a:off x="858264" y="1083068"/>
          <a:ext cx="8635579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Authentication(</a:t>
          </a:r>
          <a:r>
            <a:rPr lang="en-US" sz="2700" kern="1200" dirty="0" err="1"/>
            <a:t>Chứng</a:t>
          </a:r>
          <a:r>
            <a:rPr lang="en-US" sz="2700" kern="1200" dirty="0"/>
            <a:t> </a:t>
          </a:r>
          <a:r>
            <a:rPr lang="en-US" sz="2700" kern="1200" dirty="0" err="1"/>
            <a:t>thực</a:t>
          </a:r>
          <a:r>
            <a:rPr lang="en-US" sz="2700" kern="1200" dirty="0"/>
            <a:t>)</a:t>
          </a:r>
        </a:p>
      </dsp:txBody>
      <dsp:txXfrm>
        <a:off x="858264" y="1083068"/>
        <a:ext cx="8635579" cy="541534"/>
      </dsp:txXfrm>
    </dsp:sp>
    <dsp:sp modelId="{B7697F0A-1471-1B41-8D22-BB8ECF52B84B}">
      <dsp:nvSpPr>
        <dsp:cNvPr id="0" name=""/>
        <dsp:cNvSpPr/>
      </dsp:nvSpPr>
      <dsp:spPr>
        <a:xfrm>
          <a:off x="519805" y="1015377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4B7D3-868B-084E-A5FD-F7AC86147EFD}">
      <dsp:nvSpPr>
        <dsp:cNvPr id="0" name=""/>
        <dsp:cNvSpPr/>
      </dsp:nvSpPr>
      <dsp:spPr>
        <a:xfrm>
          <a:off x="1061957" y="1895267"/>
          <a:ext cx="8431887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Authorziation</a:t>
          </a:r>
          <a:r>
            <a:rPr lang="en-US" sz="2700" kern="1200" dirty="0"/>
            <a:t>(</a:t>
          </a:r>
          <a:r>
            <a:rPr lang="en-US" sz="2700" kern="1200" dirty="0" err="1"/>
            <a:t>Uỷ</a:t>
          </a:r>
          <a:r>
            <a:rPr lang="en-US" sz="2700" kern="1200" dirty="0"/>
            <a:t> </a:t>
          </a:r>
          <a:r>
            <a:rPr lang="en-US" sz="2700" kern="1200" dirty="0" err="1"/>
            <a:t>quyền</a:t>
          </a:r>
          <a:r>
            <a:rPr lang="en-US" sz="2700" kern="1200" dirty="0"/>
            <a:t>)</a:t>
          </a:r>
        </a:p>
      </dsp:txBody>
      <dsp:txXfrm>
        <a:off x="1061957" y="1895267"/>
        <a:ext cx="8431887" cy="541534"/>
      </dsp:txXfrm>
    </dsp:sp>
    <dsp:sp modelId="{4149E15D-C353-E34C-AD83-6B2CB38B914B}">
      <dsp:nvSpPr>
        <dsp:cNvPr id="0" name=""/>
        <dsp:cNvSpPr/>
      </dsp:nvSpPr>
      <dsp:spPr>
        <a:xfrm>
          <a:off x="723498" y="1827575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626EF-29D0-7145-B4AF-BB3FAFDF6080}">
      <dsp:nvSpPr>
        <dsp:cNvPr id="0" name=""/>
        <dsp:cNvSpPr/>
      </dsp:nvSpPr>
      <dsp:spPr>
        <a:xfrm>
          <a:off x="1061957" y="2706951"/>
          <a:ext cx="8431887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Audit(</a:t>
          </a:r>
          <a:r>
            <a:rPr lang="en-US" sz="2700" kern="1200" dirty="0" err="1"/>
            <a:t>Ghi</a:t>
          </a:r>
          <a:r>
            <a:rPr lang="en-US" sz="2700" kern="1200" dirty="0"/>
            <a:t> </a:t>
          </a:r>
          <a:r>
            <a:rPr lang="en-US" sz="2700" kern="1200" dirty="0" err="1"/>
            <a:t>nhật</a:t>
          </a:r>
          <a:r>
            <a:rPr lang="en-US" sz="2700" kern="1200" dirty="0"/>
            <a:t> </a:t>
          </a:r>
          <a:r>
            <a:rPr lang="en-US" sz="2700" kern="1200" dirty="0" err="1"/>
            <a:t>ký</a:t>
          </a:r>
          <a:r>
            <a:rPr lang="en-US" sz="2700" kern="1200" dirty="0"/>
            <a:t>)</a:t>
          </a:r>
        </a:p>
      </dsp:txBody>
      <dsp:txXfrm>
        <a:off x="1061957" y="2706951"/>
        <a:ext cx="8431887" cy="541534"/>
      </dsp:txXfrm>
    </dsp:sp>
    <dsp:sp modelId="{D56A5259-6063-1444-8BA9-45EA60D51C95}">
      <dsp:nvSpPr>
        <dsp:cNvPr id="0" name=""/>
        <dsp:cNvSpPr/>
      </dsp:nvSpPr>
      <dsp:spPr>
        <a:xfrm>
          <a:off x="723498" y="2639260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6ED49-66DD-9545-BA52-913EE5EA13CB}">
      <dsp:nvSpPr>
        <dsp:cNvPr id="0" name=""/>
        <dsp:cNvSpPr/>
      </dsp:nvSpPr>
      <dsp:spPr>
        <a:xfrm>
          <a:off x="858264" y="3519150"/>
          <a:ext cx="8635579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Chức</a:t>
          </a:r>
          <a:r>
            <a:rPr lang="en-US" sz="2700" kern="1200" dirty="0"/>
            <a:t> </a:t>
          </a:r>
          <a:r>
            <a:rPr lang="en-US" sz="2700" kern="1200" dirty="0" err="1"/>
            <a:t>năng</a:t>
          </a:r>
          <a:r>
            <a:rPr lang="en-US" sz="2700" kern="1200" dirty="0"/>
            <a:t> </a:t>
          </a:r>
          <a:r>
            <a:rPr lang="en-US" sz="2700" kern="1200" dirty="0" err="1"/>
            <a:t>tiếp</a:t>
          </a:r>
          <a:r>
            <a:rPr lang="en-US" sz="2700" kern="1200" dirty="0"/>
            <a:t> </a:t>
          </a:r>
          <a:r>
            <a:rPr lang="en-US" sz="2700" kern="1200" dirty="0" err="1"/>
            <a:t>tục</a:t>
          </a:r>
          <a:r>
            <a:rPr lang="en-US" sz="2700" kern="1200" dirty="0"/>
            <a:t> </a:t>
          </a:r>
          <a:r>
            <a:rPr lang="en-US" sz="2700" kern="1200" dirty="0" err="1"/>
            <a:t>phát</a:t>
          </a:r>
          <a:r>
            <a:rPr lang="en-US" sz="2700" kern="1200" dirty="0"/>
            <a:t> </a:t>
          </a:r>
          <a:r>
            <a:rPr lang="en-US" sz="2700" kern="1200" dirty="0" err="1"/>
            <a:t>triển</a:t>
          </a:r>
          <a:endParaRPr lang="en-US" sz="2700" kern="1200" dirty="0"/>
        </a:p>
      </dsp:txBody>
      <dsp:txXfrm>
        <a:off x="858264" y="3519150"/>
        <a:ext cx="8635579" cy="541534"/>
      </dsp:txXfrm>
    </dsp:sp>
    <dsp:sp modelId="{7AEEA8C4-0A0B-2546-A90E-657DBB924471}">
      <dsp:nvSpPr>
        <dsp:cNvPr id="0" name=""/>
        <dsp:cNvSpPr/>
      </dsp:nvSpPr>
      <dsp:spPr>
        <a:xfrm>
          <a:off x="519805" y="3451458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2E1DD-E359-5D4D-9C74-4015566233F9}">
      <dsp:nvSpPr>
        <dsp:cNvPr id="0" name=""/>
        <dsp:cNvSpPr/>
      </dsp:nvSpPr>
      <dsp:spPr>
        <a:xfrm>
          <a:off x="412815" y="4331349"/>
          <a:ext cx="9081028" cy="541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84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Tài</a:t>
          </a:r>
          <a:r>
            <a:rPr lang="en-US" sz="2700" kern="1200" dirty="0"/>
            <a:t> </a:t>
          </a:r>
          <a:r>
            <a:rPr lang="en-US" sz="2700" kern="1200" dirty="0" err="1"/>
            <a:t>liệu</a:t>
          </a:r>
          <a:r>
            <a:rPr lang="en-US" sz="2700" kern="1200" dirty="0"/>
            <a:t> </a:t>
          </a:r>
          <a:r>
            <a:rPr lang="en-US" sz="2700" kern="1200" dirty="0" err="1"/>
            <a:t>tham</a:t>
          </a:r>
          <a:r>
            <a:rPr lang="en-US" sz="2700" kern="1200" dirty="0"/>
            <a:t> </a:t>
          </a:r>
          <a:r>
            <a:rPr lang="en-US" sz="2700" kern="1200" dirty="0" err="1"/>
            <a:t>khảo</a:t>
          </a:r>
          <a:endParaRPr lang="en-US" sz="2700" kern="1200" dirty="0"/>
        </a:p>
      </dsp:txBody>
      <dsp:txXfrm>
        <a:off x="412815" y="4331349"/>
        <a:ext cx="9081028" cy="541534"/>
      </dsp:txXfrm>
    </dsp:sp>
    <dsp:sp modelId="{21A426A8-2824-DC49-AB9A-7B1D9B5928AF}">
      <dsp:nvSpPr>
        <dsp:cNvPr id="0" name=""/>
        <dsp:cNvSpPr/>
      </dsp:nvSpPr>
      <dsp:spPr>
        <a:xfrm>
          <a:off x="74356" y="4263657"/>
          <a:ext cx="676918" cy="6769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6857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3415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884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11781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402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94766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0700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02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929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3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581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2813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8277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83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3988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210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01539-1C16-F94F-B3BE-DDF218852441}" type="datetimeFigureOut">
              <a:rPr lang="en-VN" smtClean="0"/>
              <a:t>10/06/2021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0EBDE3-C58E-AA4E-9956-C070644B463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354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451A-C0B6-5B4C-A60B-C853BDAD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582" y="1954061"/>
            <a:ext cx="8880952" cy="1590806"/>
          </a:xfrm>
        </p:spPr>
        <p:txBody>
          <a:bodyPr/>
          <a:lstStyle/>
          <a:p>
            <a:r>
              <a:rPr lang="en-VN" b="1" dirty="0"/>
              <a:t> WEBSITE QUẢN LÝ TÀI NGUYÊN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17AFE-D23E-9C45-96AF-2118CA5ADFEA}"/>
              </a:ext>
            </a:extLst>
          </p:cNvPr>
          <p:cNvSpPr txBox="1"/>
          <p:nvPr/>
        </p:nvSpPr>
        <p:spPr>
          <a:xfrm>
            <a:off x="7402882" y="3908121"/>
            <a:ext cx="276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Thành viên :</a:t>
            </a:r>
          </a:p>
          <a:p>
            <a:r>
              <a:rPr lang="en-VN" dirty="0"/>
              <a:t>Nguyễn Quốc Vương</a:t>
            </a:r>
          </a:p>
          <a:p>
            <a:r>
              <a:rPr lang="en-VN" dirty="0"/>
              <a:t>Nguyễn Khánh Linh</a:t>
            </a:r>
          </a:p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71EDB-2F78-604C-BE67-C53D76A34760}"/>
              </a:ext>
            </a:extLst>
          </p:cNvPr>
          <p:cNvSpPr txBox="1"/>
          <p:nvPr/>
        </p:nvSpPr>
        <p:spPr>
          <a:xfrm>
            <a:off x="3507288" y="3658643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Giảng viên hướng dẫn :</a:t>
            </a:r>
          </a:p>
          <a:p>
            <a:r>
              <a:rPr lang="en-VN" dirty="0"/>
              <a:t> Nguyễn Minh Hiệp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D7E3CB-076A-B248-B07D-62E046E3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590805" cy="15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0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8DA3-8EE9-DD4E-9D20-7280AF3F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321" y="624110"/>
            <a:ext cx="8849359" cy="1280890"/>
          </a:xfrm>
        </p:spPr>
        <p:txBody>
          <a:bodyPr/>
          <a:lstStyle/>
          <a:p>
            <a:pPr algn="ctr"/>
            <a:r>
              <a:rPr lang="en-VN" dirty="0"/>
              <a:t>Tổng quan về đề tài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B24B663-41B5-834D-B982-8639623D3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37" y="1657336"/>
            <a:ext cx="5583725" cy="466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9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9B31C9-1316-E849-A349-559ACB700411}"/>
              </a:ext>
            </a:extLst>
          </p:cNvPr>
          <p:cNvSpPr txBox="1"/>
          <p:nvPr/>
        </p:nvSpPr>
        <p:spPr>
          <a:xfrm>
            <a:off x="1690816" y="3105834"/>
            <a:ext cx="8810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600" b="1" dirty="0"/>
              <a:t>CÁC THÀNH PHẦN ĐÃ THỰC H</a:t>
            </a:r>
            <a:r>
              <a:rPr lang="en-US" sz="2600" b="1" dirty="0"/>
              <a:t>IÊN.</a:t>
            </a:r>
            <a:r>
              <a:rPr lang="en-VN" sz="2600" b="1" dirty="0"/>
              <a:t>:</a:t>
            </a:r>
          </a:p>
          <a:p>
            <a:pPr algn="ctr"/>
            <a:endParaRPr lang="en-VN" sz="2600" b="1" dirty="0"/>
          </a:p>
        </p:txBody>
      </p:sp>
    </p:spTree>
    <p:extLst>
      <p:ext uri="{BB962C8B-B14F-4D97-AF65-F5344CB8AC3E}">
        <p14:creationId xmlns:p14="http://schemas.microsoft.com/office/powerpoint/2010/main" val="350773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61B-45BB-6F4E-A872-1D2320A9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72" y="0"/>
            <a:ext cx="9781360" cy="1280890"/>
          </a:xfrm>
        </p:spPr>
        <p:txBody>
          <a:bodyPr/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file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7A3C9-E290-4494-BB88-CC65D1F7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2" y="1020159"/>
            <a:ext cx="9781360" cy="57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61B-45BB-6F4E-A872-1D2320A9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72" y="0"/>
            <a:ext cx="9399639" cy="1280890"/>
          </a:xfrm>
        </p:spPr>
        <p:txBody>
          <a:bodyPr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: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7480C-89F3-4F37-944C-BEF6403D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2" y="1029928"/>
            <a:ext cx="9399639" cy="5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8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61B-45BB-6F4E-A872-1D2320A9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72" y="0"/>
            <a:ext cx="9693741" cy="1280890"/>
          </a:xfrm>
        </p:spPr>
        <p:txBody>
          <a:bodyPr/>
          <a:lstStyle/>
          <a:p>
            <a:pPr algn="ctr"/>
            <a:r>
              <a:rPr lang="en-VN" dirty="0"/>
              <a:t>Upload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3859C-3951-A946-8698-A0719C14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1" y="681318"/>
            <a:ext cx="9693742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82EE12-EDE7-9849-96A2-81C890A0AC3F}"/>
              </a:ext>
            </a:extLst>
          </p:cNvPr>
          <p:cNvSpPr/>
          <p:nvPr/>
        </p:nvSpPr>
        <p:spPr>
          <a:xfrm>
            <a:off x="2475703" y="2982098"/>
            <a:ext cx="1762663" cy="1507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Upload File Serve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34119E-2683-CD4C-BC44-FCF39AF77A48}"/>
              </a:ext>
            </a:extLst>
          </p:cNvPr>
          <p:cNvCxnSpPr/>
          <p:nvPr/>
        </p:nvCxnSpPr>
        <p:spPr>
          <a:xfrm>
            <a:off x="4337222" y="3715266"/>
            <a:ext cx="1186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F8FF06-D944-584A-81A1-E48F05740BAD}"/>
              </a:ext>
            </a:extLst>
          </p:cNvPr>
          <p:cNvSpPr/>
          <p:nvPr/>
        </p:nvSpPr>
        <p:spPr>
          <a:xfrm>
            <a:off x="5478395" y="2961504"/>
            <a:ext cx="1762663" cy="1507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Upload File DB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DE858B-C41D-9347-8697-F02D516D4C1E}"/>
              </a:ext>
            </a:extLst>
          </p:cNvPr>
          <p:cNvSpPr/>
          <p:nvPr/>
        </p:nvSpPr>
        <p:spPr>
          <a:xfrm>
            <a:off x="8427306" y="2982098"/>
            <a:ext cx="1762663" cy="1507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Hiển thị ra 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822AC-9D5B-3B49-9A23-9D43329C0365}"/>
              </a:ext>
            </a:extLst>
          </p:cNvPr>
          <p:cNvCxnSpPr/>
          <p:nvPr/>
        </p:nvCxnSpPr>
        <p:spPr>
          <a:xfrm>
            <a:off x="7241058" y="3715266"/>
            <a:ext cx="1186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50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1FECC-2F2C-DA4F-8228-CDFF769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721" y="921979"/>
            <a:ext cx="9218299" cy="36320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B4CB6-945E-D54A-8CD2-00E8CA282C7E}"/>
              </a:ext>
            </a:extLst>
          </p:cNvPr>
          <p:cNvSpPr txBox="1"/>
          <p:nvPr/>
        </p:nvSpPr>
        <p:spPr>
          <a:xfrm>
            <a:off x="1974721" y="4930588"/>
            <a:ext cx="921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VN" dirty="0"/>
              <a:t>@csrf: Cross-site Request Forgecy:</a:t>
            </a:r>
            <a:r>
              <a:rPr lang="vi-VN" dirty="0"/>
              <a:t>kỹ thuật tấn công dựa vào mượn quyền trái phép.</a:t>
            </a:r>
          </a:p>
          <a:p>
            <a:pPr algn="just"/>
            <a:r>
              <a:rPr lang="vi-VN" dirty="0"/>
              <a:t>Enctype: Cho phép upload nhiều files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7125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952E-B391-3043-99E2-67BE108C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Cách lưu trữ File trong 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6E9A-2D3A-A940-8DCE-C550D25A0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1" y="1410387"/>
            <a:ext cx="4240212" cy="4978400"/>
          </a:xfrm>
        </p:spPr>
        <p:txBody>
          <a:bodyPr>
            <a:normAutofit/>
          </a:bodyPr>
          <a:lstStyle/>
          <a:p>
            <a:pPr algn="just"/>
            <a:r>
              <a:rPr lang="en-VN" dirty="0"/>
              <a:t>Với phuơng thức post thì không thể đưa các đường dẫn lên url. </a:t>
            </a:r>
            <a:r>
              <a:rPr lang="en-US" dirty="0"/>
              <a:t>C</a:t>
            </a:r>
            <a:r>
              <a:rPr lang="en-VN" dirty="0"/>
              <a:t>hính vì vậy Laravel đã đưa ra các request, quản lý dữ liệu chuyển qua route và đưa dữ liệu qua controller.</a:t>
            </a:r>
          </a:p>
          <a:p>
            <a:pPr algn="just"/>
            <a:r>
              <a:rPr lang="en-VN" dirty="0"/>
              <a:t>Kiểm tra xem file có chưa, nếu có thì upload vào folder với tên hiện tại</a:t>
            </a:r>
          </a:p>
          <a:p>
            <a:pPr algn="just"/>
            <a:r>
              <a:rPr lang="en-VN" dirty="0"/>
              <a:t>Laravel cung cấp 1 hê thống tệp lưu trữ tất cả các tệp dữ liệu.</a:t>
            </a:r>
          </a:p>
          <a:p>
            <a:pPr algn="just"/>
            <a:r>
              <a:rPr lang="en-VN" dirty="0"/>
              <a:t>(config/filesystems.php)</a:t>
            </a:r>
          </a:p>
          <a:p>
            <a:pPr algn="just"/>
            <a:r>
              <a:rPr lang="en-VN" dirty="0"/>
              <a:t>Mặc định lưu trong Storage/App/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B98D-7C43-5046-AE60-E9ED74D8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65" y="1303342"/>
            <a:ext cx="6343607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9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517B-4FBE-1B4C-9351-339D1414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521" y="624110"/>
            <a:ext cx="9123680" cy="1280890"/>
          </a:xfrm>
        </p:spPr>
        <p:txBody>
          <a:bodyPr/>
          <a:lstStyle/>
          <a:p>
            <a:pPr algn="ctr"/>
            <a:r>
              <a:rPr lang="en-VN" dirty="0"/>
              <a:t>Các hàm lấy thông tin file: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626EC-0440-4B4B-942F-F4194AC50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521" y="1503405"/>
            <a:ext cx="9123680" cy="4877075"/>
          </a:xfrm>
        </p:spPr>
      </p:pic>
    </p:spTree>
    <p:extLst>
      <p:ext uri="{BB962C8B-B14F-4D97-AF65-F5344CB8AC3E}">
        <p14:creationId xmlns:p14="http://schemas.microsoft.com/office/powerpoint/2010/main" val="357098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4A34-BAEA-734E-982A-81D097D3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628" y="624110"/>
            <a:ext cx="9226012" cy="1280890"/>
          </a:xfrm>
        </p:spPr>
        <p:txBody>
          <a:bodyPr/>
          <a:lstStyle/>
          <a:p>
            <a:pPr algn="ctr"/>
            <a:r>
              <a:rPr lang="en-VN" dirty="0"/>
              <a:t>Lưu thông tin xuống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28532-5F96-354E-89F2-72010E765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628" y="1593635"/>
            <a:ext cx="9226011" cy="4085805"/>
          </a:xfrm>
        </p:spPr>
      </p:pic>
    </p:spTree>
    <p:extLst>
      <p:ext uri="{BB962C8B-B14F-4D97-AF65-F5344CB8AC3E}">
        <p14:creationId xmlns:p14="http://schemas.microsoft.com/office/powerpoint/2010/main" val="249775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D7DFDB-BC2F-924D-AF60-F9459C237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153795"/>
              </p:ext>
            </p:extLst>
          </p:nvPr>
        </p:nvGraphicFramePr>
        <p:xfrm>
          <a:off x="2204581" y="739036"/>
          <a:ext cx="9594937" cy="578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404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DD5A-8D56-C24E-80E8-358821C3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823" y="624110"/>
            <a:ext cx="9406831" cy="1280890"/>
          </a:xfrm>
        </p:spPr>
        <p:txBody>
          <a:bodyPr/>
          <a:lstStyle/>
          <a:p>
            <a:pPr algn="ctr"/>
            <a:r>
              <a:rPr lang="en-VN" dirty="0"/>
              <a:t>Lấy thông tin từ DB hiển thị ra ngoài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F49A9-1377-EF4F-A030-7552B89A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822" y="1404550"/>
            <a:ext cx="9406832" cy="4539050"/>
          </a:xfrm>
        </p:spPr>
      </p:pic>
    </p:spTree>
    <p:extLst>
      <p:ext uri="{BB962C8B-B14F-4D97-AF65-F5344CB8AC3E}">
        <p14:creationId xmlns:p14="http://schemas.microsoft.com/office/powerpoint/2010/main" val="76165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8320A-B132-DE42-9018-82923125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67" y="1926838"/>
            <a:ext cx="10858688" cy="3510133"/>
          </a:xfrm>
        </p:spPr>
      </p:pic>
    </p:spTree>
    <p:extLst>
      <p:ext uri="{BB962C8B-B14F-4D97-AF65-F5344CB8AC3E}">
        <p14:creationId xmlns:p14="http://schemas.microsoft.com/office/powerpoint/2010/main" val="427382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3DD18-FBEC-3F48-8686-E8DCDBCFB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224" y="1267468"/>
            <a:ext cx="9326211" cy="4676131"/>
          </a:xfrm>
        </p:spPr>
      </p:pic>
    </p:spTree>
    <p:extLst>
      <p:ext uri="{BB962C8B-B14F-4D97-AF65-F5344CB8AC3E}">
        <p14:creationId xmlns:p14="http://schemas.microsoft.com/office/powerpoint/2010/main" val="339991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7B6A-AC29-E34E-B19D-C81F1359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961" y="624110"/>
            <a:ext cx="9306559" cy="1280890"/>
          </a:xfrm>
        </p:spPr>
        <p:txBody>
          <a:bodyPr/>
          <a:lstStyle/>
          <a:p>
            <a:pPr algn="ctr"/>
            <a:r>
              <a:rPr lang="en-US" dirty="0"/>
              <a:t>D</a:t>
            </a:r>
            <a:r>
              <a:rPr lang="en-VN" dirty="0"/>
              <a:t>owload tập tin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048C7-B8CC-D34C-A8FA-62A34D9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2" y="1461780"/>
            <a:ext cx="9306558" cy="48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5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2A31E1-8ABC-3247-A6FB-02EF7AD1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4" y="1445342"/>
            <a:ext cx="10138388" cy="45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9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B820-A061-1B49-B96C-C1E230F4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121" y="624110"/>
            <a:ext cx="9684592" cy="1280890"/>
          </a:xfrm>
        </p:spPr>
        <p:txBody>
          <a:bodyPr/>
          <a:lstStyle/>
          <a:p>
            <a:pPr algn="ctr"/>
            <a:r>
              <a:rPr lang="en-VN" dirty="0"/>
              <a:t>Delete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56BD53-6152-9741-8C23-F6BC341E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550" y="1803401"/>
            <a:ext cx="7777163" cy="31496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2766D1-5125-CC42-9D83-999084C1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27" y="1803401"/>
            <a:ext cx="25019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16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B820-A061-1B49-B96C-C1E230F4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121" y="206001"/>
            <a:ext cx="9684592" cy="1280890"/>
          </a:xfrm>
        </p:spPr>
        <p:txBody>
          <a:bodyPr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A8848-97C1-4747-BCE5-8C3ED91E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1" y="825910"/>
            <a:ext cx="9684592" cy="58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B820-A061-1B49-B96C-C1E230F4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121" y="206001"/>
            <a:ext cx="9684592" cy="1280890"/>
          </a:xfrm>
        </p:spPr>
        <p:txBody>
          <a:bodyPr/>
          <a:lstStyle/>
          <a:p>
            <a:pPr algn="ctr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gate </a:t>
            </a:r>
            <a:r>
              <a:rPr lang="en-US" dirty="0" err="1"/>
              <a:t>và</a:t>
            </a:r>
            <a:r>
              <a:rPr lang="en-US" dirty="0"/>
              <a:t> middleware: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1FFDE-9A6E-48F4-A335-86FE7366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1" y="1108378"/>
            <a:ext cx="968459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B820-A061-1B49-B96C-C1E230F4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gate </a:t>
            </a:r>
            <a:r>
              <a:rPr lang="en-US" dirty="0" err="1"/>
              <a:t>và</a:t>
            </a:r>
            <a:r>
              <a:rPr lang="en-US" dirty="0"/>
              <a:t> middleware: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5FA6-80A0-4F88-8F3E-9A3EB69D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17330"/>
            <a:ext cx="8911687" cy="1469710"/>
          </a:xfrm>
        </p:spPr>
        <p:txBody>
          <a:bodyPr/>
          <a:lstStyle/>
          <a:p>
            <a:pPr algn="just"/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route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user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route, user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middleware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EBF71-7730-4C45-91FE-E1560AB9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3429000"/>
            <a:ext cx="8911687" cy="18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4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B820-A061-1B49-B96C-C1E230F4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gate </a:t>
            </a:r>
            <a:r>
              <a:rPr lang="en-US" dirty="0" err="1"/>
              <a:t>và</a:t>
            </a:r>
            <a:r>
              <a:rPr lang="en-US" dirty="0"/>
              <a:t> middleware: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5FA6-80A0-4F88-8F3E-9A3EB69D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17330"/>
            <a:ext cx="8911687" cy="1012510"/>
          </a:xfrm>
        </p:spPr>
        <p:txBody>
          <a:bodyPr/>
          <a:lstStyle/>
          <a:p>
            <a:pPr algn="just"/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Gate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user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B4617-A56A-43E4-93E9-34CC98BA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2420995"/>
            <a:ext cx="8911687" cy="1602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647C20-078D-43B0-9A0A-0C7F98B7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3810001"/>
            <a:ext cx="8911689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5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158-B936-A347-B99F-A7287D4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1" y="624110"/>
            <a:ext cx="9726612" cy="1280890"/>
          </a:xfrm>
        </p:spPr>
        <p:txBody>
          <a:bodyPr/>
          <a:lstStyle/>
          <a:p>
            <a:r>
              <a:rPr lang="en-VN" dirty="0"/>
              <a:t>Lý do chọn đề tài :</a:t>
            </a:r>
          </a:p>
        </p:txBody>
      </p:sp>
      <p:pic>
        <p:nvPicPr>
          <p:cNvPr id="4" name="Picture 2" descr="IT có nghĩa là gì? Ngành IT là làm gì - Quantrimang.com">
            <a:extLst>
              <a:ext uri="{FF2B5EF4-FFF2-40B4-BE49-F238E27FC236}">
                <a16:creationId xmlns:a16="http://schemas.microsoft.com/office/drawing/2014/main" id="{2CBCD40C-ED1D-FB47-8A08-264C9491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1" y="1513822"/>
            <a:ext cx="4863306" cy="41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06925CE-03B3-DF47-974A-7A190D2A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720" y="1513822"/>
            <a:ext cx="4727892" cy="4136740"/>
          </a:xfrm>
        </p:spPr>
        <p:txBody>
          <a:bodyPr>
            <a:noAutofit/>
          </a:bodyPr>
          <a:lstStyle/>
          <a:p>
            <a:r>
              <a:rPr lang="en-VN" sz="2400" dirty="0"/>
              <a:t>Điều tất yếu trong thời đại công nghệ số</a:t>
            </a:r>
          </a:p>
          <a:p>
            <a:r>
              <a:rPr lang="en-VN" sz="2400" dirty="0"/>
              <a:t>Website quản lý trực tuyến đang dần thay thế các phương pháp quản lý truyền thống</a:t>
            </a:r>
          </a:p>
          <a:p>
            <a:r>
              <a:rPr lang="en-VN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77294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9B31C9-1316-E849-A349-559ACB700411}"/>
              </a:ext>
            </a:extLst>
          </p:cNvPr>
          <p:cNvSpPr txBox="1"/>
          <p:nvPr/>
        </p:nvSpPr>
        <p:spPr>
          <a:xfrm>
            <a:off x="2025445" y="569112"/>
            <a:ext cx="92029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KẾ HOẠCH SẮP TỚI</a:t>
            </a:r>
            <a:r>
              <a:rPr lang="en-VN" sz="2600" b="1" dirty="0"/>
              <a:t>:</a:t>
            </a:r>
          </a:p>
          <a:p>
            <a:pPr algn="ctr"/>
            <a:endParaRPr lang="en-VN" sz="2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AE6C6-A8BD-4509-8D7A-24021A8A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446" y="1461664"/>
            <a:ext cx="9202994" cy="4449558"/>
          </a:xfrm>
        </p:spPr>
        <p:txBody>
          <a:bodyPr/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file.</a:t>
            </a:r>
          </a:p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52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89245BE-E347-C840-BB93-A278F6C439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38528" y="768096"/>
          <a:ext cx="9566085" cy="514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626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1671-7B49-B042-BA8B-6F429450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Nội dung đã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D8999-9653-C64D-A32A-81629613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Giao diện</a:t>
            </a:r>
          </a:p>
          <a:p>
            <a:r>
              <a:rPr lang="en-VN" dirty="0"/>
              <a:t>Phân loại File để quản lý</a:t>
            </a:r>
          </a:p>
          <a:p>
            <a:r>
              <a:rPr lang="en-VN" dirty="0"/>
              <a:t>Quản lý theo cây thư mục</a:t>
            </a:r>
          </a:p>
          <a:p>
            <a:r>
              <a:rPr lang="en-VN" dirty="0"/>
              <a:t>Cách upload File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5924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DF6E-9CCB-3C4B-A221-29C2160F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27219-8CA8-BB48-AC90-FB3CD800E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657" y="1905000"/>
            <a:ext cx="8398163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3F862A-DE67-A24B-87F0-A54F417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Authentication (Chứng thực)</a:t>
            </a:r>
          </a:p>
        </p:txBody>
      </p:sp>
      <p:pic>
        <p:nvPicPr>
          <p:cNvPr id="1026" name="Picture 2" descr="Why You Need Advanced Authentication to Protect User Identities">
            <a:extLst>
              <a:ext uri="{FF2B5EF4-FFF2-40B4-BE49-F238E27FC236}">
                <a16:creationId xmlns:a16="http://schemas.microsoft.com/office/drawing/2014/main" id="{3B7BB003-6F72-1145-938F-E9A4AD6F61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5" y="2403220"/>
            <a:ext cx="3941479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BF38C-0031-554C-9B16-CB27955FB091}"/>
              </a:ext>
            </a:extLst>
          </p:cNvPr>
          <p:cNvSpPr txBox="1"/>
          <p:nvPr/>
        </p:nvSpPr>
        <p:spPr>
          <a:xfrm>
            <a:off x="5303520" y="2403220"/>
            <a:ext cx="6201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Khái niệm :</a:t>
            </a:r>
          </a:p>
          <a:p>
            <a:r>
              <a:rPr lang="en-VN" dirty="0"/>
              <a:t>Là quá trình kiểm tra danh tính một tài khoản đang vào hệ thống hiện tại thông qua môt hệ thống xác thực.</a:t>
            </a:r>
          </a:p>
          <a:p>
            <a:endParaRPr lang="en-VN" dirty="0"/>
          </a:p>
          <a:p>
            <a:r>
              <a:rPr lang="en-VN" dirty="0"/>
              <a:t>Hiểu đơn giản , quá trình này là đi tìm câu trả lời cho câu hỏi :”Bạn là ai ?”</a:t>
            </a:r>
          </a:p>
        </p:txBody>
      </p:sp>
    </p:spTree>
    <p:extLst>
      <p:ext uri="{BB962C8B-B14F-4D97-AF65-F5344CB8AC3E}">
        <p14:creationId xmlns:p14="http://schemas.microsoft.com/office/powerpoint/2010/main" val="297667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8751-74A3-1F41-978C-0B142F57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Authentication (Chứng thực)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48A2C1B-0407-1046-9F66-49C573867226}"/>
              </a:ext>
            </a:extLst>
          </p:cNvPr>
          <p:cNvSpPr/>
          <p:nvPr/>
        </p:nvSpPr>
        <p:spPr>
          <a:xfrm>
            <a:off x="331128" y="1464656"/>
            <a:ext cx="11730244" cy="4935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744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E3FB-8442-4E42-A954-FDA914D4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Authorziation (uỷ quyền)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24EAA-7E10-0942-A9C5-C78635C4C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30194"/>
            <a:ext cx="5721329" cy="48724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VN" sz="2800" dirty="0"/>
              <a:t>Khái niệm :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quyền là việc phân bổ quyền hạn cho một thành viên được làm gì và không được làm gì trong phần mềm.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VN" sz="2800" dirty="0"/>
              <a:t>Phân quyền theo vai trò </a:t>
            </a:r>
          </a:p>
        </p:txBody>
      </p:sp>
      <p:pic>
        <p:nvPicPr>
          <p:cNvPr id="2050" name="Picture 2" descr="RBAC vs. ABAC Access Control: What's the Difference? - DNSstuff">
            <a:extLst>
              <a:ext uri="{FF2B5EF4-FFF2-40B4-BE49-F238E27FC236}">
                <a16:creationId xmlns:a16="http://schemas.microsoft.com/office/drawing/2014/main" id="{6620D283-4DCB-A64E-A7FC-12DB0431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8" y="1905000"/>
            <a:ext cx="5721330" cy="4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2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A58F-80A5-CF4D-A617-CB21C71E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Authorziation (uỷ quyền)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F073310-1A19-6B48-B693-0A8E3FFE4D60}"/>
              </a:ext>
            </a:extLst>
          </p:cNvPr>
          <p:cNvSpPr/>
          <p:nvPr/>
        </p:nvSpPr>
        <p:spPr>
          <a:xfrm>
            <a:off x="2592925" y="1700784"/>
            <a:ext cx="7006150" cy="4337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373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BFE3AD-8F49-5448-BA24-360332C934A1}"/>
              </a:ext>
            </a:extLst>
          </p:cNvPr>
          <p:cNvSpPr/>
          <p:nvPr/>
        </p:nvSpPr>
        <p:spPr>
          <a:xfrm>
            <a:off x="1421872" y="333793"/>
            <a:ext cx="5477692" cy="1236617"/>
          </a:xfrm>
          <a:prstGeom prst="roundRect">
            <a:avLst/>
          </a:prstGeom>
          <a:solidFill>
            <a:srgbClr val="105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28CBB1-7410-6541-9ADC-F6841AB84F78}"/>
              </a:ext>
            </a:extLst>
          </p:cNvPr>
          <p:cNvSpPr/>
          <p:nvPr/>
        </p:nvSpPr>
        <p:spPr>
          <a:xfrm>
            <a:off x="3826546" y="2933409"/>
            <a:ext cx="5477692" cy="12366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247789-6654-0245-9470-D34AB9DB7A98}"/>
              </a:ext>
            </a:extLst>
          </p:cNvPr>
          <p:cNvSpPr/>
          <p:nvPr/>
        </p:nvSpPr>
        <p:spPr>
          <a:xfrm>
            <a:off x="4516818" y="4277396"/>
            <a:ext cx="5477692" cy="1236617"/>
          </a:xfrm>
          <a:prstGeom prst="roundRect">
            <a:avLst/>
          </a:prstGeom>
          <a:solidFill>
            <a:srgbClr val="5A58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key-code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33BEE2-8EF6-DA43-9125-154EEC62CE89}"/>
              </a:ext>
            </a:extLst>
          </p:cNvPr>
          <p:cNvSpPr/>
          <p:nvPr/>
        </p:nvSpPr>
        <p:spPr>
          <a:xfrm>
            <a:off x="5442065" y="5621383"/>
            <a:ext cx="5477692" cy="12366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906DB6-D79F-0E4B-A671-ADC10409AA2A}"/>
              </a:ext>
            </a:extLst>
          </p:cNvPr>
          <p:cNvSpPr/>
          <p:nvPr/>
        </p:nvSpPr>
        <p:spPr>
          <a:xfrm>
            <a:off x="3046495" y="1647897"/>
            <a:ext cx="5477692" cy="1236617"/>
          </a:xfrm>
          <a:prstGeom prst="roundRect">
            <a:avLst/>
          </a:prstGeom>
          <a:solidFill>
            <a:srgbClr val="5A58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25867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BD76E1E-E1C0-AA4A-96E5-9643E2F68747}"/>
              </a:ext>
            </a:extLst>
          </p:cNvPr>
          <p:cNvSpPr/>
          <p:nvPr/>
        </p:nvSpPr>
        <p:spPr>
          <a:xfrm>
            <a:off x="3328970" y="1380145"/>
            <a:ext cx="5886281" cy="4097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38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2433-690C-894B-8108-01119B47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1" y="624110"/>
            <a:ext cx="9757092" cy="1280890"/>
          </a:xfrm>
        </p:spPr>
        <p:txBody>
          <a:bodyPr/>
          <a:lstStyle/>
          <a:p>
            <a:pPr algn="ctr"/>
            <a:r>
              <a:rPr lang="en-VN" dirty="0"/>
              <a:t>Mục đích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1309-97B7-0241-B85A-335FB85F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520" y="2133600"/>
            <a:ext cx="9757091" cy="3777622"/>
          </a:xfrm>
        </p:spPr>
        <p:txBody>
          <a:bodyPr/>
          <a:lstStyle/>
          <a:p>
            <a:pPr lvl="0" algn="just"/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website.</a:t>
            </a:r>
            <a:endParaRPr lang="en-VN" dirty="0"/>
          </a:p>
          <a:p>
            <a:pPr lvl="0" algn="just"/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website.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45727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CED1-9802-D24C-AD2C-2E5061B6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Audit (Ghi nhật ký)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DCED-87A2-0C4F-9F03-BEB96F02A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47" y="2455640"/>
            <a:ext cx="2874755" cy="3778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6250C-C363-AA4E-BFF8-69FB97A4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03" y="4027171"/>
            <a:ext cx="6751998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68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EE70-E3A2-1C49-AFEF-8964AA41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Audit (Ghi nhật ký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46E73-7259-6946-A54D-4977FFDB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444752"/>
            <a:ext cx="10820400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52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74D6-2DCF-5E46-86F3-4166901F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1" y="624110"/>
            <a:ext cx="9716451" cy="1280890"/>
          </a:xfrm>
        </p:spPr>
        <p:txBody>
          <a:bodyPr/>
          <a:lstStyle/>
          <a:p>
            <a:pPr algn="ctr"/>
            <a:r>
              <a:rPr lang="en-VN" dirty="0"/>
              <a:t>Tài liệu tham khảo: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381A-F5F5-1347-9628-8B3309584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160" y="1754660"/>
            <a:ext cx="9716452" cy="4176584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-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 </a:t>
            </a:r>
          </a:p>
          <a:p>
            <a:pPr algn="just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 ,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=Piglaq1UVaw&amp;list=PL3V6a6RU5ogEAKIuGjfPEJ77FGmEAQXTT&amp;index=36</a:t>
            </a:r>
          </a:p>
          <a:p>
            <a:pPr algn="just"/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Laravel </a:t>
            </a:r>
            <a:r>
              <a:rPr lang="en-US" dirty="0" err="1"/>
              <a:t>từ</a:t>
            </a:r>
            <a:r>
              <a:rPr lang="en-US" dirty="0"/>
              <a:t> A-Z -Khoa </a:t>
            </a:r>
            <a:r>
              <a:rPr lang="en-US" dirty="0" err="1"/>
              <a:t>Phạm</a:t>
            </a:r>
            <a:r>
              <a:rPr lang="en-US" dirty="0"/>
              <a:t> 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algn="just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playlist?list</a:t>
            </a:r>
            <a:r>
              <a:rPr lang="en-US" dirty="0"/>
              <a:t>=PLqEKeWbzk0aTloUonoi7J_D6QslCc9VXv</a:t>
            </a:r>
          </a:p>
          <a:p>
            <a:pPr algn="just"/>
            <a:r>
              <a:rPr lang="en-US" dirty="0"/>
              <a:t>Laravel – Trang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</a:p>
          <a:p>
            <a:pPr algn="just"/>
            <a:r>
              <a:rPr lang="en-US" dirty="0">
                <a:hlinkClick r:id="rId2"/>
              </a:rPr>
              <a:t>Laravel - The PHP Framework For Web Artisans</a:t>
            </a:r>
            <a:endParaRPr lang="en-US" dirty="0"/>
          </a:p>
          <a:p>
            <a:pPr algn="just"/>
            <a:r>
              <a:rPr lang="en-US" dirty="0"/>
              <a:t>Source code :https://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vuongicesmile</a:t>
            </a:r>
            <a:r>
              <a:rPr lang="en-US" dirty="0"/>
              <a:t>/</a:t>
            </a:r>
            <a:r>
              <a:rPr lang="en-US" dirty="0" err="1"/>
              <a:t>WebBanHangThucTe</a:t>
            </a:r>
            <a:endParaRPr lang="en-US" dirty="0"/>
          </a:p>
          <a:p>
            <a:pPr marL="0" indent="0" algn="just">
              <a:buNone/>
            </a:pPr>
            <a:br>
              <a:rPr lang="en-US" dirty="0"/>
            </a:b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64311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B6E2-8C7F-7749-8B97-303D67F6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34" y="624110"/>
            <a:ext cx="9394521" cy="899890"/>
          </a:xfrm>
        </p:spPr>
        <p:txBody>
          <a:bodyPr/>
          <a:lstStyle/>
          <a:p>
            <a:pPr algn="ctr"/>
            <a:r>
              <a:rPr lang="en-VN" dirty="0"/>
              <a:t>Yêu cầu 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152E8B-87F4-1D4A-9DDE-DC1ED9506B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711244"/>
              </p:ext>
            </p:extLst>
          </p:nvPr>
        </p:nvGraphicFramePr>
        <p:xfrm>
          <a:off x="1941534" y="1524000"/>
          <a:ext cx="9394521" cy="480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99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AD877-69BF-204E-A4B0-164D9F4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90" y="624110"/>
            <a:ext cx="9588761" cy="1280890"/>
          </a:xfrm>
        </p:spPr>
        <p:txBody>
          <a:bodyPr/>
          <a:lstStyle/>
          <a:p>
            <a:pPr algn="ctr"/>
            <a:r>
              <a:rPr lang="en-VN" dirty="0"/>
              <a:t>Công nghệ sử dụng :</a:t>
            </a:r>
          </a:p>
        </p:txBody>
      </p:sp>
      <p:pic>
        <p:nvPicPr>
          <p:cNvPr id="5122" name="Picture 2" descr="Lập Trình Web Bắt Đầu Từ Đâu?">
            <a:extLst>
              <a:ext uri="{FF2B5EF4-FFF2-40B4-BE49-F238E27FC236}">
                <a16:creationId xmlns:a16="http://schemas.microsoft.com/office/drawing/2014/main" id="{9399D8CA-1DB5-B049-A30E-4BEF244E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0" y="1264555"/>
            <a:ext cx="9588761" cy="54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6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5FC2-EA7C-524B-B38D-E8C438CA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27" y="624110"/>
            <a:ext cx="8362869" cy="1280890"/>
          </a:xfrm>
        </p:spPr>
        <p:txBody>
          <a:bodyPr/>
          <a:lstStyle/>
          <a:p>
            <a:pPr algn="ctr"/>
            <a:r>
              <a:rPr lang="en-VN" dirty="0"/>
              <a:t>Công cụ sử dụng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44E69-36E3-994F-B8AA-CCE834A3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19" y="2616201"/>
            <a:ext cx="2720237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6B5F7-8D08-BA44-A5B0-BB122E08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26" y="2616201"/>
            <a:ext cx="2501900" cy="233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BDC67-E4BE-7C4B-BCF0-AE58552D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59" y="2616159"/>
            <a:ext cx="2720237" cy="23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A606-769A-7043-91FA-B2AF5F0B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481" y="624110"/>
            <a:ext cx="8402319" cy="1280890"/>
          </a:xfrm>
        </p:spPr>
        <p:txBody>
          <a:bodyPr/>
          <a:lstStyle/>
          <a:p>
            <a:pPr algn="ctr"/>
            <a:r>
              <a:rPr lang="en-VN" dirty="0"/>
              <a:t>Một số thành phần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53DD-D151-B445-AAB6-572236A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481" y="2133600"/>
            <a:ext cx="7894320" cy="1820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Composer</a:t>
            </a:r>
          </a:p>
          <a:p>
            <a:r>
              <a:rPr lang="en-US" dirty="0"/>
              <a:t>Laravel</a:t>
            </a:r>
          </a:p>
          <a:p>
            <a:r>
              <a:rPr lang="en-US" dirty="0"/>
              <a:t>Route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</a:t>
            </a:r>
            <a:br>
              <a:rPr lang="en-US" dirty="0"/>
            </a:b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4077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132E-3586-AF40-A304-92394478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41" y="624110"/>
            <a:ext cx="9564784" cy="1280890"/>
          </a:xfrm>
        </p:spPr>
        <p:txBody>
          <a:bodyPr/>
          <a:lstStyle/>
          <a:p>
            <a:pPr algn="ctr"/>
            <a:r>
              <a:rPr lang="en-VN" dirty="0"/>
              <a:t>Tìm hiểu về Laravel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5B5450-B660-8D42-9520-31CF935D95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1" y="1505197"/>
            <a:ext cx="3670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18987-8D31-2342-B2AD-738795EA0EE3}"/>
              </a:ext>
            </a:extLst>
          </p:cNvPr>
          <p:cNvSpPr/>
          <p:nvPr/>
        </p:nvSpPr>
        <p:spPr>
          <a:xfrm>
            <a:off x="5539740" y="1505197"/>
            <a:ext cx="596487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vi-VN" b="1" u="sng" dirty="0">
                <a:solidFill>
                  <a:srgbClr val="595959"/>
                </a:solidFill>
                <a:latin typeface="Lato"/>
              </a:rPr>
              <a:t>Khái niệm :</a:t>
            </a:r>
          </a:p>
          <a:p>
            <a:pPr algn="just">
              <a:spcAft>
                <a:spcPts val="1200"/>
              </a:spcAft>
            </a:pPr>
            <a:r>
              <a:rPr lang="en-US" dirty="0" err="1"/>
              <a:t>Là</a:t>
            </a:r>
            <a:r>
              <a:rPr lang="en-US" dirty="0"/>
              <a:t> 1 PHP framework,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MVC.</a:t>
            </a:r>
            <a:endParaRPr lang="en-VN" dirty="0"/>
          </a:p>
          <a:p>
            <a:pPr algn="just"/>
            <a:br>
              <a:rPr lang="vi-VN" dirty="0"/>
            </a:br>
            <a:endParaRPr lang="en-V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987214-99BE-9C49-9647-443358C2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1" y="2990335"/>
            <a:ext cx="9635172" cy="340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672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{DC1DBA98-F30E-7349-BD71-608665234A2B}tf10001069</Template>
  <TotalTime>1106</TotalTime>
  <Words>818</Words>
  <Application>Microsoft Macintosh PowerPoint</Application>
  <PresentationFormat>Widescreen</PresentationFormat>
  <Paragraphs>112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Century Gothic</vt:lpstr>
      <vt:lpstr>Lato</vt:lpstr>
      <vt:lpstr>Tahoma</vt:lpstr>
      <vt:lpstr>Times New Roman</vt:lpstr>
      <vt:lpstr>Wingdings 3</vt:lpstr>
      <vt:lpstr>Wisp</vt:lpstr>
      <vt:lpstr> WEBSITE QUẢN LÝ TÀI NGUYÊN</vt:lpstr>
      <vt:lpstr>PowerPoint Presentation</vt:lpstr>
      <vt:lpstr>Lý do chọn đề tài :</vt:lpstr>
      <vt:lpstr>Mục đích</vt:lpstr>
      <vt:lpstr>Yêu cầu :</vt:lpstr>
      <vt:lpstr>Công nghệ sử dụng :</vt:lpstr>
      <vt:lpstr>Công cụ sử dụng</vt:lpstr>
      <vt:lpstr>Một số thành phần </vt:lpstr>
      <vt:lpstr>Tìm hiểu về Laravel</vt:lpstr>
      <vt:lpstr>Tổng quan về đề tài</vt:lpstr>
      <vt:lpstr>PowerPoint Presentation</vt:lpstr>
      <vt:lpstr>Phân loại file để quản lý:</vt:lpstr>
      <vt:lpstr>Quản lý theo cây thư mục:</vt:lpstr>
      <vt:lpstr>Upload File:</vt:lpstr>
      <vt:lpstr>PowerPoint Presentation</vt:lpstr>
      <vt:lpstr>PowerPoint Presentation</vt:lpstr>
      <vt:lpstr>Cách lưu trữ File trong Laravel</vt:lpstr>
      <vt:lpstr>Các hàm lấy thông tin file:</vt:lpstr>
      <vt:lpstr>Lưu thông tin xuống DB</vt:lpstr>
      <vt:lpstr>Lấy thông tin từ DB hiển thị ra ngoài site</vt:lpstr>
      <vt:lpstr>PowerPoint Presentation</vt:lpstr>
      <vt:lpstr>PowerPoint Presentation</vt:lpstr>
      <vt:lpstr>Dowload tập tin :</vt:lpstr>
      <vt:lpstr>PowerPoint Presentation</vt:lpstr>
      <vt:lpstr>Delete</vt:lpstr>
      <vt:lpstr>Quản lý phân quyền người dùng</vt:lpstr>
      <vt:lpstr>Sử dụng gate và middleware:</vt:lpstr>
      <vt:lpstr>Sử dụng gate và middleware:</vt:lpstr>
      <vt:lpstr>Sử dụng gate và middleware:</vt:lpstr>
      <vt:lpstr>PowerPoint Presentation</vt:lpstr>
      <vt:lpstr>PowerPoint Presentation</vt:lpstr>
      <vt:lpstr>Nội dung đã thực hiện</vt:lpstr>
      <vt:lpstr>PowerPoint Presentation</vt:lpstr>
      <vt:lpstr>Authentication (Chứng thực)</vt:lpstr>
      <vt:lpstr>Authentication (Chứng thực)</vt:lpstr>
      <vt:lpstr>Authorziation (uỷ quyền)</vt:lpstr>
      <vt:lpstr>Authorziation (uỷ quyền)</vt:lpstr>
      <vt:lpstr>PowerPoint Presentation</vt:lpstr>
      <vt:lpstr>PowerPoint Presentation</vt:lpstr>
      <vt:lpstr>Audit (Ghi nhật ký)</vt:lpstr>
      <vt:lpstr>Audit (Ghi nhật ký )</vt:lpstr>
      <vt:lpstr>Tài liệu tham khảo: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Vuong nguyen</dc:creator>
  <cp:lastModifiedBy>Vuong nguyen</cp:lastModifiedBy>
  <cp:revision>33</cp:revision>
  <dcterms:created xsi:type="dcterms:W3CDTF">2021-05-15T04:02:35Z</dcterms:created>
  <dcterms:modified xsi:type="dcterms:W3CDTF">2021-06-10T14:30:42Z</dcterms:modified>
</cp:coreProperties>
</file>